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90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1082C-03CA-40FB-81DF-577AEBB5F147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38A06-91B6-47EB-A2B2-70049D123E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240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Sandy</dc:creator>
  <cp:lastModifiedBy>Sandy</cp:lastModifiedBy>
  <cp:revision>1</cp:revision>
  <dcterms:created xsi:type="dcterms:W3CDTF">2013-12-20T18:43:59Z</dcterms:created>
  <dcterms:modified xsi:type="dcterms:W3CDTF">2013-12-20T18:44:26Z</dcterms:modified>
</cp:coreProperties>
</file>