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harts/chart1.xml" ContentType="application/vnd.openxmlformats-officedocument.drawingml.char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slideMasters/_rels/slideMaster5.xml.rels" ContentType="application/vnd.openxmlformats-package.relationships+xml"/>
  <Override PartName="/ppt/slideMasters/_rels/slideMaster6.xml.rels" ContentType="application/vnd.openxmlformats-package.relationships+xml"/>
  <Override PartName="/ppt/slideMasters/_rels/slideMaster7.xml.rels" ContentType="application/vnd.openxmlformats-package.relationships+xml"/>
  <Override PartName="/ppt/slideMasters/_rels/slideMaster8.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embeddings/oleObject1.xlsx" ContentType="application/vnd.openxmlformats-officedocument.spreadsheetml.sheet"/>
  <Override PartName="/ppt/embeddings/oleObject1.bin" ContentType="application/vnd.openxmlformats-officedocument.oleObject"/>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35.xml" ContentType="application/vnd.openxmlformats-officedocument.presentationml.slideLayout+xml"/>
  <Override PartName="/ppt/slideLayouts/slideLayout6.xml" ContentType="application/vnd.openxmlformats-officedocument.presentationml.slideLayout+xml"/>
  <Override PartName="/ppt/slideLayouts/slideLayout36.xml" ContentType="application/vnd.openxmlformats-officedocument.presentationml.slideLayout+xml"/>
  <Override PartName="/ppt/slideLayouts/slideLayout7.xml" ContentType="application/vnd.openxmlformats-officedocument.presentationml.slideLayout+xml"/>
  <Override PartName="/ppt/slideLayouts/slideLayout37.xml" ContentType="application/vnd.openxmlformats-officedocument.presentationml.slideLayout+xml"/>
  <Override PartName="/ppt/slideLayouts/slideLayout8.xml" ContentType="application/vnd.openxmlformats-officedocument.presentationml.slideLayout+xml"/>
  <Override PartName="/ppt/slideLayouts/slideLayout38.xml" ContentType="application/vnd.openxmlformats-officedocument.presentationml.slideLayout+xml"/>
  <Override PartName="/ppt/slideLayouts/slideLayout9.xml" ContentType="application/vnd.openxmlformats-officedocument.presentationml.slideLayout+xml"/>
  <Override PartName="/ppt/slideLayouts/slideLayout3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_rels/slideLayout31.xml.rels" ContentType="application/vnd.openxmlformats-package.relationships+xml"/>
  <Override PartName="/ppt/slideLayouts/_rels/slideLayout53.xml.rels" ContentType="application/vnd.openxmlformats-package.relationships+xml"/>
  <Override PartName="/ppt/slideLayouts/_rels/slideLayout1.xml.rels" ContentType="application/vnd.openxmlformats-package.relationships+xml"/>
  <Override PartName="/ppt/slideLayouts/_rels/slideLayout32.xml.rels" ContentType="application/vnd.openxmlformats-package.relationships+xml"/>
  <Override PartName="/ppt/slideLayouts/_rels/slideLayout54.xml.rels" ContentType="application/vnd.openxmlformats-package.relationships+xml"/>
  <Override PartName="/ppt/slideLayouts/_rels/slideLayout2.xml.rels" ContentType="application/vnd.openxmlformats-package.relationships+xml"/>
  <Override PartName="/ppt/slideLayouts/_rels/slideLayout33.xml.rels" ContentType="application/vnd.openxmlformats-package.relationships+xml"/>
  <Override PartName="/ppt/slideLayouts/_rels/slideLayout3.xml.rels" ContentType="application/vnd.openxmlformats-package.relationships+xml"/>
  <Override PartName="/ppt/slideLayouts/_rels/slideLayout55.xml.rels" ContentType="application/vnd.openxmlformats-package.relationships+xml"/>
  <Override PartName="/ppt/slideLayouts/_rels/slideLayout34.xml.rels" ContentType="application/vnd.openxmlformats-package.relationships+xml"/>
  <Override PartName="/ppt/slideLayouts/_rels/slideLayout4.xml.rels" ContentType="application/vnd.openxmlformats-package.relationships+xml"/>
  <Override PartName="/ppt/slideLayouts/_rels/slideLayout56.xml.rels" ContentType="application/vnd.openxmlformats-package.relationships+xml"/>
  <Override PartName="/ppt/slideLayouts/_rels/slideLayout35.xml.rels" ContentType="application/vnd.openxmlformats-package.relationships+xml"/>
  <Override PartName="/ppt/slideLayouts/_rels/slideLayout5.xml.rels" ContentType="application/vnd.openxmlformats-package.relationships+xml"/>
  <Override PartName="/ppt/slideLayouts/_rels/slideLayout57.xml.rels" ContentType="application/vnd.openxmlformats-package.relationships+xml"/>
  <Override PartName="/ppt/slideLayouts/_rels/slideLayout36.xml.rels" ContentType="application/vnd.openxmlformats-package.relationships+xml"/>
  <Override PartName="/ppt/slideLayouts/_rels/slideLayout6.xml.rels" ContentType="application/vnd.openxmlformats-package.relationships+xml"/>
  <Override PartName="/ppt/slideLayouts/_rels/slideLayout58.xml.rels" ContentType="application/vnd.openxmlformats-package.relationships+xml"/>
  <Override PartName="/ppt/slideLayouts/_rels/slideLayout37.xml.rels" ContentType="application/vnd.openxmlformats-package.relationships+xml"/>
  <Override PartName="/ppt/slideLayouts/_rels/slideLayout7.xml.rels" ContentType="application/vnd.openxmlformats-package.relationships+xml"/>
  <Override PartName="/ppt/slideLayouts/_rels/slideLayout59.xml.rels" ContentType="application/vnd.openxmlformats-package.relationships+xml"/>
  <Override PartName="/ppt/slideLayouts/_rels/slideLayout38.xml.rels" ContentType="application/vnd.openxmlformats-package.relationships+xml"/>
  <Override PartName="/ppt/slideLayouts/_rels/slideLayout8.xml.rels" ContentType="application/vnd.openxmlformats-package.relationships+xml"/>
  <Override PartName="/ppt/slideLayouts/_rels/slideLayout39.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40.xml.rels" ContentType="application/vnd.openxmlformats-package.relationships+xml"/>
  <Override PartName="/ppt/slideLayouts/_rels/slideLayout41.xml.rels" ContentType="application/vnd.openxmlformats-package.relationships+xml"/>
  <Override PartName="/ppt/slideLayouts/_rels/slideLayout42.xml.rels" ContentType="application/vnd.openxmlformats-package.relationships+xml"/>
  <Override PartName="/ppt/slideLayouts/_rels/slideLayout43.xml.rels" ContentType="application/vnd.openxmlformats-package.relationships+xml"/>
  <Override PartName="/ppt/slideLayouts/_rels/slideLayout44.xml.rels" ContentType="application/vnd.openxmlformats-package.relationships+xml"/>
  <Override PartName="/ppt/slideLayouts/_rels/slideLayout45.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_rels/slideLayout48.xml.rels" ContentType="application/vnd.openxmlformats-package.relationships+xml"/>
  <Override PartName="/ppt/slideLayouts/_rels/slideLayout49.xml.rels" ContentType="application/vnd.openxmlformats-package.relationships+xml"/>
  <Override PartName="/ppt/slideLayouts/_rels/slideLayout50.xml.rels" ContentType="application/vnd.openxmlformats-package.relationships+xml"/>
  <Override PartName="/ppt/slideLayouts/_rels/slideLayout51.xml.rels" ContentType="application/vnd.openxmlformats-package.relationships+xml"/>
  <Override PartName="/ppt/slideLayouts/_rels/slideLayout52.xml.rels" ContentType="application/vnd.openxmlformats-package.relationships+xml"/>
  <Override PartName="/ppt/slideLayouts/_rels/slideLayout60.xml.rels" ContentType="application/vnd.openxmlformats-package.relationships+xml"/>
  <Override PartName="/ppt/slideLayouts/_rels/slideLayout61.xml.rels" ContentType="application/vnd.openxmlformats-package.relationships+xml"/>
  <Override PartName="/ppt/slideLayouts/_rels/slideLayout62.xml.rels" ContentType="application/vnd.openxmlformats-package.relationships+xml"/>
  <Override PartName="/ppt/slideLayouts/_rels/slideLayout63.xml.rels" ContentType="application/vnd.openxmlformats-package.relationships+xml"/>
  <Override PartName="/ppt/slideLayouts/_rels/slideLayout64.xml.rels" ContentType="application/vnd.openxmlformats-package.relationships+xml"/>
  <Override PartName="/ppt/slideLayouts/_rels/slideLayout65.xml.rels" ContentType="application/vnd.openxmlformats-package.relationships+xml"/>
  <Override PartName="/ppt/slideLayouts/_rels/slideLayout66.xml.rels" ContentType="application/vnd.openxmlformats-package.relationships+xml"/>
  <Override PartName="/ppt/slideLayouts/_rels/slideLayout67.xml.rels" ContentType="application/vnd.openxmlformats-package.relationships+xml"/>
  <Override PartName="/ppt/slideLayouts/_rels/slideLayout68.xml.rels" ContentType="application/vnd.openxmlformats-package.relationships+xml"/>
  <Override PartName="/ppt/slideLayouts/_rels/slideLayout69.xml.rels" ContentType="application/vnd.openxmlformats-package.relationships+xml"/>
  <Override PartName="/ppt/slideLayouts/_rels/slideLayout70.xml.rels" ContentType="application/vnd.openxmlformats-package.relationships+xml"/>
  <Override PartName="/ppt/slideLayouts/_rels/slideLayout71.xml.rels" ContentType="application/vnd.openxmlformats-package.relationships+xml"/>
  <Override PartName="/ppt/slideLayouts/_rels/slideLayout72.xml.rels" ContentType="application/vnd.openxmlformats-package.relationships+xml"/>
  <Override PartName="/ppt/slideLayouts/_rels/slideLayout73.xml.rels" ContentType="application/vnd.openxmlformats-package.relationships+xml"/>
  <Override PartName="/ppt/slideLayouts/_rels/slideLayout74.xml.rels" ContentType="application/vnd.openxmlformats-package.relationships+xml"/>
  <Override PartName="/ppt/slideLayouts/_rels/slideLayout75.xml.rels" ContentType="application/vnd.openxmlformats-package.relationships+xml"/>
  <Override PartName="/ppt/slideLayouts/_rels/slideLayout76.xml.rels" ContentType="application/vnd.openxmlformats-package.relationships+xml"/>
  <Override PartName="/ppt/slideLayouts/_rels/slideLayout77.xml.rels" ContentType="application/vnd.openxmlformats-package.relationships+xml"/>
  <Override PartName="/ppt/slideLayouts/_rels/slideLayout78.xml.rels" ContentType="application/vnd.openxmlformats-package.relationships+xml"/>
  <Override PartName="/ppt/slideLayouts/_rels/slideLayout79.xml.rels" ContentType="application/vnd.openxmlformats-package.relationships+xml"/>
  <Override PartName="/ppt/slideLayouts/_rels/slideLayout80.xml.rels" ContentType="application/vnd.openxmlformats-package.relationships+xml"/>
  <Override PartName="/ppt/slideLayouts/_rels/slideLayout81.xml.rels" ContentType="application/vnd.openxmlformats-package.relationships+xml"/>
  <Override PartName="/ppt/slideLayouts/_rels/slideLayout82.xml.rels" ContentType="application/vnd.openxmlformats-package.relationships+xml"/>
  <Override PartName="/ppt/slideLayouts/_rels/slideLayout83.xml.rels" ContentType="application/vnd.openxmlformats-package.relationships+xml"/>
  <Override PartName="/ppt/slideLayouts/_rels/slideLayout84.xml.rels" ContentType="application/vnd.openxmlformats-package.relationships+xml"/>
  <Override PartName="/ppt/slideLayouts/_rels/slideLayout85.xml.rels" ContentType="application/vnd.openxmlformats-package.relationships+xml"/>
  <Override PartName="/ppt/slideLayouts/_rels/slideLayout86.xml.rels" ContentType="application/vnd.openxmlformats-package.relationships+xml"/>
  <Override PartName="/ppt/slideLayouts/_rels/slideLayout87.xml.rels" ContentType="application/vnd.openxmlformats-package.relationships+xml"/>
  <Override PartName="/ppt/slideLayouts/_rels/slideLayout88.xml.rels" ContentType="application/vnd.openxmlformats-package.relationships+xml"/>
  <Override PartName="/ppt/slideLayouts/_rels/slideLayout89.xml.rels" ContentType="application/vnd.openxmlformats-package.relationships+xml"/>
  <Override PartName="/ppt/slideLayouts/_rels/slideLayout90.xml.rels" ContentType="application/vnd.openxmlformats-package.relationships+xml"/>
  <Override PartName="/ppt/slideLayouts/_rels/slideLayout91.xml.rels" ContentType="application/vnd.openxmlformats-package.relationships+xml"/>
  <Override PartName="/ppt/slideLayouts/_rels/slideLayout92.xml.rels" ContentType="application/vnd.openxmlformats-package.relationships+xml"/>
  <Override PartName="/ppt/slideLayouts/_rels/slideLayout93.xml.rels" ContentType="application/vnd.openxmlformats-package.relationships+xml"/>
  <Override PartName="/ppt/slideLayouts/_rels/slideLayout94.xml.rels" ContentType="application/vnd.openxmlformats-package.relationships+xml"/>
  <Override PartName="/ppt/slideLayouts/_rels/slideLayout95.xml.rels" ContentType="application/vnd.openxmlformats-package.relationships+xml"/>
  <Override PartName="/ppt/slideLayouts/_rels/slideLayout96.xml.rels" ContentType="application/vnd.openxmlformats-package.relationships+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s/slide24.xml" ContentType="application/vnd.openxmlformats-officedocument.presentationml.slide+xml"/>
  <Override PartName="/ppt/slides/slide8.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s/slide26.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_rels/slide35.xml.rels" ContentType="application/vnd.openxmlformats-package.relationships+xml"/>
  <Override PartName="/ppt/slides/_rels/slide1.xml.rels" ContentType="application/vnd.openxmlformats-package.relationships+xml"/>
  <Override PartName="/ppt/slides/_rels/slide22.xml.rels" ContentType="application/vnd.openxmlformats-package.relationships+xml"/>
  <Override PartName="/ppt/slides/_rels/slide36.xml.rels" ContentType="application/vnd.openxmlformats-package.relationships+xml"/>
  <Override PartName="/ppt/slides/_rels/slide2.xml.rels" ContentType="application/vnd.openxmlformats-package.relationships+xml"/>
  <Override PartName="/ppt/slides/_rels/slide20.xml.rels" ContentType="application/vnd.openxmlformats-package.relationships+xml"/>
  <Override PartName="/ppt/slides/_rels/slide37.xml.rels" ContentType="application/vnd.openxmlformats-package.relationships+xml"/>
  <Override PartName="/ppt/slides/_rels/slide3.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38.xml.rels" ContentType="application/vnd.openxmlformats-package.relationships+xml"/>
  <Override PartName="/ppt/slides/_rels/slide5.xml.rels" ContentType="application/vnd.openxmlformats-package.relationships+xml"/>
  <Override PartName="/ppt/slides/_rels/slide39.xml.rels" ContentType="application/vnd.openxmlformats-package.relationships+xml"/>
  <Override PartName="/ppt/slides/_rels/slide23.xml.rels" ContentType="application/vnd.openxmlformats-package.relationships+xml"/>
  <Override PartName="/ppt/slides/_rels/slide6.xml.rels" ContentType="application/vnd.openxmlformats-package.relationships+xml"/>
  <Override PartName="/ppt/slides/_rels/slide50.xml.rels" ContentType="application/vnd.openxmlformats-package.relationships+xml"/>
  <Override PartName="/ppt/slides/_rels/slide24.xml.rels" ContentType="application/vnd.openxmlformats-package.relationships+xml"/>
  <Override PartName="/ppt/slides/_rels/slide7.xml.rels" ContentType="application/vnd.openxmlformats-package.relationships+xml"/>
  <Override PartName="/ppt/slides/_rels/slide25.xml.rels" ContentType="application/vnd.openxmlformats-package.relationships+xml"/>
  <Override PartName="/ppt/slides/_rels/slide8.xml.rels" ContentType="application/vnd.openxmlformats-package.relationships+xml"/>
  <Override PartName="/ppt/slides/_rels/slide26.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slides/_rels/slide33.xml.rels" ContentType="application/vnd.openxmlformats-package.relationships+xml"/>
  <Override PartName="/ppt/slides/_rels/slide34.xml.rels" ContentType="application/vnd.openxmlformats-package.relationships+xml"/>
  <Override PartName="/ppt/slides/_rels/slide40.xml.rels" ContentType="application/vnd.openxmlformats-package.relationships+xml"/>
  <Override PartName="/ppt/slides/_rels/slide41.xml.rels" ContentType="application/vnd.openxmlformats-package.relationships+xml"/>
  <Override PartName="/ppt/slides/_rels/slide42.xml.rels" ContentType="application/vnd.openxmlformats-package.relationships+xml"/>
  <Override PartName="/ppt/slides/_rels/slide43.xml.rels" ContentType="application/vnd.openxmlformats-package.relationships+xml"/>
  <Override PartName="/ppt/slides/_rels/slide44.xml.rels" ContentType="application/vnd.openxmlformats-package.relationships+xml"/>
  <Override PartName="/ppt/slides/_rels/slide45.xml.rels" ContentType="application/vnd.openxmlformats-package.relationships+xml"/>
  <Override PartName="/ppt/slides/_rels/slide46.xml.rels" ContentType="application/vnd.openxmlformats-package.relationships+xml"/>
  <Override PartName="/ppt/slides/_rels/slide47.xml.rels" ContentType="application/vnd.openxmlformats-package.relationships+xml"/>
  <Override PartName="/ppt/slides/_rels/slide48.xml.rels" ContentType="application/vnd.openxmlformats-package.relationships+xml"/>
  <Override PartName="/ppt/slides/_rels/slide49.xml.rels" ContentType="application/vnd.openxmlformats-package.relationships+xml"/>
  <Override PartName="/ppt/media/image1.png" ContentType="image/png"/>
  <Override PartName="/ppt/media/image2.png" ContentType="image/png"/>
  <Override PartName="/ppt/media/image14.wmf" ContentType="image/x-wmf"/>
  <Override PartName="/ppt/media/image3.png" ContentType="image/png"/>
  <Override PartName="/ppt/media/image15.wmf" ContentType="image/x-wmf"/>
  <Override PartName="/ppt/media/image4.png" ContentType="image/png"/>
  <Override PartName="/ppt/media/image5.png" ContentType="image/png"/>
  <Override PartName="/ppt/media/image25.gif" ContentType="image/gif"/>
  <Override PartName="/ppt/media/image16.wmf" ContentType="image/x-wmf"/>
  <Override PartName="/ppt/media/image6.png" ContentType="image/png"/>
  <Override PartName="/ppt/media/image17.wmf" ContentType="image/x-wmf"/>
  <Override PartName="/ppt/media/image7.png" ContentType="image/png"/>
  <Override PartName="/ppt/media/image18.wmf" ContentType="image/x-wmf"/>
  <Override PartName="/ppt/media/image8.png" ContentType="image/png"/>
  <Override PartName="/ppt/media/image23.jpeg" ContentType="image/jpeg"/>
  <Override PartName="/ppt/media/image9.png" ContentType="image/png"/>
  <Override PartName="/ppt/media/image10.png" ContentType="image/png"/>
  <Override PartName="/ppt/media/image11.png" ContentType="image/png"/>
  <Override PartName="/ppt/media/image12.png" ContentType="image/png"/>
  <Override PartName="/ppt/media/image13.jpeg" ContentType="image/jpeg"/>
  <Override PartName="/ppt/media/ricochet.wav" ContentType="audio/x-wav"/>
  <Override PartName="/ppt/media/carbrake.wav" ContentType="audio/x-wav"/>
  <Override PartName="/ppt/media/image19.jpeg" ContentType="image/jpeg"/>
  <Override PartName="/ppt/media/image20.wmf" ContentType="image/x-wmf"/>
  <Override PartName="/ppt/media/image21.wmf" ContentType="image/x-wmf"/>
  <Override PartName="/ppt/media/image22.jpeg" ContentType="image/jpeg"/>
  <Override PartName="/ppt/media/image24.png" ContentType="image/png"/>
  <Override PartName="/ppt/media/image26.png" ContentType="image/png"/>
  <Override PartName="/ppt/presProps.xml" ContentType="application/vnd.openxmlformats-officedocument.presentationml.presProps+xml"/>
  <Override PartName="/ppt/_rels/presentation.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 id="2147483726" r:id="rId8"/>
    <p:sldMasterId id="2147483739" r:id="rId9"/>
  </p:sld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 id="286" r:id="rId40"/>
    <p:sldId id="287" r:id="rId41"/>
    <p:sldId id="288" r:id="rId42"/>
    <p:sldId id="289" r:id="rId43"/>
    <p:sldId id="290" r:id="rId44"/>
    <p:sldId id="291" r:id="rId45"/>
    <p:sldId id="292" r:id="rId46"/>
    <p:sldId id="293" r:id="rId47"/>
    <p:sldId id="294" r:id="rId48"/>
    <p:sldId id="295" r:id="rId49"/>
    <p:sldId id="296" r:id="rId50"/>
    <p:sldId id="297" r:id="rId51"/>
    <p:sldId id="298" r:id="rId52"/>
    <p:sldId id="299" r:id="rId53"/>
    <p:sldId id="300" r:id="rId54"/>
    <p:sldId id="301" r:id="rId55"/>
    <p:sldId id="302" r:id="rId56"/>
    <p:sldId id="303" r:id="rId57"/>
    <p:sldId id="304" r:id="rId58"/>
    <p:sldId id="305" r:id="rId59"/>
  </p:sldIdLst>
  <p:sldSz cx="12192000" cy="6858000"/>
  <p:notesSz cx="7772400" cy="100584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 Target="slides/slide1.xml"/><Relationship Id="rId11" Type="http://schemas.openxmlformats.org/officeDocument/2006/relationships/slide" Target="slides/slide2.xml"/><Relationship Id="rId12" Type="http://schemas.openxmlformats.org/officeDocument/2006/relationships/slide" Target="slides/slide3.xml"/><Relationship Id="rId13" Type="http://schemas.openxmlformats.org/officeDocument/2006/relationships/slide" Target="slides/slide4.xml"/><Relationship Id="rId14" Type="http://schemas.openxmlformats.org/officeDocument/2006/relationships/slide" Target="slides/slide5.xml"/><Relationship Id="rId15" Type="http://schemas.openxmlformats.org/officeDocument/2006/relationships/slide" Target="slides/slide6.xml"/><Relationship Id="rId16" Type="http://schemas.openxmlformats.org/officeDocument/2006/relationships/slide" Target="slides/slide7.xml"/><Relationship Id="rId17" Type="http://schemas.openxmlformats.org/officeDocument/2006/relationships/slide" Target="slides/slide8.xml"/><Relationship Id="rId18" Type="http://schemas.openxmlformats.org/officeDocument/2006/relationships/slide" Target="slides/slide9.xml"/><Relationship Id="rId19" Type="http://schemas.openxmlformats.org/officeDocument/2006/relationships/slide" Target="slides/slide10.xml"/><Relationship Id="rId20" Type="http://schemas.openxmlformats.org/officeDocument/2006/relationships/slide" Target="slides/slide11.xml"/><Relationship Id="rId21" Type="http://schemas.openxmlformats.org/officeDocument/2006/relationships/slide" Target="slides/slide12.xml"/><Relationship Id="rId22" Type="http://schemas.openxmlformats.org/officeDocument/2006/relationships/slide" Target="slides/slide13.xml"/><Relationship Id="rId23" Type="http://schemas.openxmlformats.org/officeDocument/2006/relationships/slide" Target="slides/slide14.xml"/><Relationship Id="rId24" Type="http://schemas.openxmlformats.org/officeDocument/2006/relationships/slide" Target="slides/slide15.xml"/><Relationship Id="rId25" Type="http://schemas.openxmlformats.org/officeDocument/2006/relationships/slide" Target="slides/slide16.xml"/><Relationship Id="rId26" Type="http://schemas.openxmlformats.org/officeDocument/2006/relationships/slide" Target="slides/slide17.xml"/><Relationship Id="rId27" Type="http://schemas.openxmlformats.org/officeDocument/2006/relationships/slide" Target="slides/slide18.xml"/><Relationship Id="rId28" Type="http://schemas.openxmlformats.org/officeDocument/2006/relationships/slide" Target="slides/slide19.xml"/><Relationship Id="rId29" Type="http://schemas.openxmlformats.org/officeDocument/2006/relationships/slide" Target="slides/slide20.xml"/><Relationship Id="rId30" Type="http://schemas.openxmlformats.org/officeDocument/2006/relationships/slide" Target="slides/slide21.xml"/><Relationship Id="rId31" Type="http://schemas.openxmlformats.org/officeDocument/2006/relationships/slide" Target="slides/slide22.xml"/><Relationship Id="rId32" Type="http://schemas.openxmlformats.org/officeDocument/2006/relationships/slide" Target="slides/slide23.xml"/><Relationship Id="rId33" Type="http://schemas.openxmlformats.org/officeDocument/2006/relationships/slide" Target="slides/slide24.xml"/><Relationship Id="rId34" Type="http://schemas.openxmlformats.org/officeDocument/2006/relationships/slide" Target="slides/slide25.xml"/><Relationship Id="rId35" Type="http://schemas.openxmlformats.org/officeDocument/2006/relationships/slide" Target="slides/slide26.xml"/><Relationship Id="rId36" Type="http://schemas.openxmlformats.org/officeDocument/2006/relationships/slide" Target="slides/slide27.xml"/><Relationship Id="rId37" Type="http://schemas.openxmlformats.org/officeDocument/2006/relationships/slide" Target="slides/slide28.xml"/><Relationship Id="rId38" Type="http://schemas.openxmlformats.org/officeDocument/2006/relationships/slide" Target="slides/slide29.xml"/><Relationship Id="rId39" Type="http://schemas.openxmlformats.org/officeDocument/2006/relationships/slide" Target="slides/slide30.xml"/><Relationship Id="rId40" Type="http://schemas.openxmlformats.org/officeDocument/2006/relationships/slide" Target="slides/slide31.xml"/><Relationship Id="rId41" Type="http://schemas.openxmlformats.org/officeDocument/2006/relationships/slide" Target="slides/slide32.xml"/><Relationship Id="rId42" Type="http://schemas.openxmlformats.org/officeDocument/2006/relationships/slide" Target="slides/slide33.xml"/><Relationship Id="rId43" Type="http://schemas.openxmlformats.org/officeDocument/2006/relationships/slide" Target="slides/slide34.xml"/><Relationship Id="rId44" Type="http://schemas.openxmlformats.org/officeDocument/2006/relationships/slide" Target="slides/slide35.xml"/><Relationship Id="rId45" Type="http://schemas.openxmlformats.org/officeDocument/2006/relationships/slide" Target="slides/slide36.xml"/><Relationship Id="rId46" Type="http://schemas.openxmlformats.org/officeDocument/2006/relationships/slide" Target="slides/slide37.xml"/><Relationship Id="rId47" Type="http://schemas.openxmlformats.org/officeDocument/2006/relationships/slide" Target="slides/slide38.xml"/><Relationship Id="rId48" Type="http://schemas.openxmlformats.org/officeDocument/2006/relationships/slide" Target="slides/slide39.xml"/><Relationship Id="rId49" Type="http://schemas.openxmlformats.org/officeDocument/2006/relationships/slide" Target="slides/slide40.xml"/><Relationship Id="rId50" Type="http://schemas.openxmlformats.org/officeDocument/2006/relationships/slide" Target="slides/slide41.xml"/><Relationship Id="rId51" Type="http://schemas.openxmlformats.org/officeDocument/2006/relationships/slide" Target="slides/slide42.xml"/><Relationship Id="rId52" Type="http://schemas.openxmlformats.org/officeDocument/2006/relationships/slide" Target="slides/slide43.xml"/><Relationship Id="rId53" Type="http://schemas.openxmlformats.org/officeDocument/2006/relationships/slide" Target="slides/slide44.xml"/><Relationship Id="rId54" Type="http://schemas.openxmlformats.org/officeDocument/2006/relationships/slide" Target="slides/slide45.xml"/><Relationship Id="rId55" Type="http://schemas.openxmlformats.org/officeDocument/2006/relationships/slide" Target="slides/slide46.xml"/><Relationship Id="rId56" Type="http://schemas.openxmlformats.org/officeDocument/2006/relationships/slide" Target="slides/slide47.xml"/><Relationship Id="rId57" Type="http://schemas.openxmlformats.org/officeDocument/2006/relationships/slide" Target="slides/slide48.xml"/><Relationship Id="rId58" Type="http://schemas.openxmlformats.org/officeDocument/2006/relationships/slide" Target="slides/slide49.xml"/><Relationship Id="rId59" Type="http://schemas.openxmlformats.org/officeDocument/2006/relationships/slide" Target="slides/slide50.xml"/><Relationship Id="rId60" Type="http://schemas.openxmlformats.org/officeDocument/2006/relationships/presProps" Target="presProps.xml"/>
</Relationships>
</file>

<file path=ppt/charts/chart1.xml><?xml version="1.0" encoding="utf-8"?>
<c:chartSpace xmlns:c="http://schemas.openxmlformats.org/drawingml/2006/chart" xmlns:a="http://schemas.openxmlformats.org/drawingml/2006/main" xmlns:r="http://schemas.openxmlformats.org/officeDocument/2006/relationships">
  <c:lang val="en-US"/>
  <c:roundedCorners val="0"/>
  <c:chart>
    <c:autoTitleDeleted val="1"/>
    <c:plotArea>
      <c:barChart>
        <c:barDir val="col"/>
        <c:grouping val="clustered"/>
        <c:varyColors val="0"/>
        <c:ser>
          <c:idx val="0"/>
          <c:order val="0"/>
          <c:tx>
            <c:strRef>
              <c:f>label 0</c:f>
              <c:strCache>
                <c:ptCount val="1"/>
                <c:pt idx="0">
                  <c:v>Column 1</c:v>
                </c:pt>
              </c:strCache>
            </c:strRef>
          </c:tx>
          <c:spPr>
            <a:solidFill>
              <a:srgbClr val="004586"/>
            </a:solidFill>
            <a:ln w="0">
              <a:noFill/>
            </a:ln>
          </c:spPr>
          <c:invertIfNegative val="0"/>
          <c:dLbls>
            <c:txPr>
              <a:bodyPr wrap="none"/>
              <a:lstStyle/>
              <a:p>
                <a:pPr>
                  <a:defRPr b="0" sz="1000" spc="-1" strike="noStrike">
                    <a:latin typeface="Arial"/>
                  </a:defRPr>
                </a:pPr>
              </a:p>
            </c:txPr>
            <c:showLegendKey val="0"/>
            <c:showVal val="0"/>
            <c:showCatName val="0"/>
            <c:showSerName val="0"/>
            <c:showPercent val="0"/>
            <c:separator> </c:separator>
            <c:showLeaderLines val="1"/>
            <c:extLst>
              <c:ext xmlns:c15="http://schemas.microsoft.com/office/drawing/2012/chart" uri="{CE6537A1-D6FC-4f65-9D91-7224C49458BB}">
                <c15:showLeaderLines val="1"/>
              </c:ext>
            </c:extLst>
          </c:dLbls>
          <c:cat>
            <c:strRef>
              <c:f>categories</c:f>
              <c:strCache>
                <c:ptCount val="4"/>
                <c:pt idx="0">
                  <c:v>Row 1</c:v>
                </c:pt>
                <c:pt idx="1">
                  <c:v>Row 2</c:v>
                </c:pt>
                <c:pt idx="2">
                  <c:v>Row 3</c:v>
                </c:pt>
                <c:pt idx="3">
                  <c:v>Row 4</c:v>
                </c:pt>
              </c:strCache>
            </c:strRef>
          </c:cat>
          <c:val>
            <c:numRef>
              <c:f>0</c:f>
              <c:numCache>
                <c:formatCode>General</c:formatCode>
                <c:ptCount val="4"/>
                <c:pt idx="0">
                  <c:v>9.1</c:v>
                </c:pt>
                <c:pt idx="1">
                  <c:v>2.4</c:v>
                </c:pt>
                <c:pt idx="2">
                  <c:v>3.1</c:v>
                </c:pt>
                <c:pt idx="3">
                  <c:v>4.3</c:v>
                </c:pt>
              </c:numCache>
            </c:numRef>
          </c:val>
        </c:ser>
        <c:ser>
          <c:idx val="1"/>
          <c:order val="1"/>
          <c:tx>
            <c:strRef>
              <c:f>label 1</c:f>
              <c:strCache>
                <c:ptCount val="1"/>
                <c:pt idx="0">
                  <c:v>Column 2</c:v>
                </c:pt>
              </c:strCache>
            </c:strRef>
          </c:tx>
          <c:spPr>
            <a:solidFill>
              <a:srgbClr val="ff420e"/>
            </a:solidFill>
            <a:ln w="0">
              <a:noFill/>
            </a:ln>
          </c:spPr>
          <c:invertIfNegative val="0"/>
          <c:dLbls>
            <c:txPr>
              <a:bodyPr wrap="none"/>
              <a:lstStyle/>
              <a:p>
                <a:pPr>
                  <a:defRPr b="0" sz="1000" spc="-1" strike="noStrike">
                    <a:latin typeface="Arial"/>
                  </a:defRPr>
                </a:pPr>
              </a:p>
            </c:txPr>
            <c:showLegendKey val="0"/>
            <c:showVal val="0"/>
            <c:showCatName val="0"/>
            <c:showSerName val="0"/>
            <c:showPercent val="0"/>
            <c:separator> </c:separator>
            <c:showLeaderLines val="1"/>
            <c:extLst>
              <c:ext xmlns:c15="http://schemas.microsoft.com/office/drawing/2012/chart" uri="{CE6537A1-D6FC-4f65-9D91-7224C49458BB}">
                <c15:showLeaderLines val="1"/>
              </c:ext>
            </c:extLst>
          </c:dLbls>
          <c:cat>
            <c:strRef>
              <c:f>categories</c:f>
              <c:strCache>
                <c:ptCount val="4"/>
                <c:pt idx="0">
                  <c:v>Row 1</c:v>
                </c:pt>
                <c:pt idx="1">
                  <c:v>Row 2</c:v>
                </c:pt>
                <c:pt idx="2">
                  <c:v>Row 3</c:v>
                </c:pt>
                <c:pt idx="3">
                  <c:v>Row 4</c:v>
                </c:pt>
              </c:strCache>
            </c:strRef>
          </c:cat>
          <c:val>
            <c:numRef>
              <c:f>1</c:f>
              <c:numCache>
                <c:formatCode>General</c:formatCode>
                <c:ptCount val="4"/>
                <c:pt idx="0">
                  <c:v>3.2</c:v>
                </c:pt>
                <c:pt idx="1">
                  <c:v>8.8</c:v>
                </c:pt>
                <c:pt idx="2">
                  <c:v>1.5</c:v>
                </c:pt>
                <c:pt idx="3">
                  <c:v>9.02</c:v>
                </c:pt>
              </c:numCache>
            </c:numRef>
          </c:val>
        </c:ser>
        <c:ser>
          <c:idx val="2"/>
          <c:order val="2"/>
          <c:tx>
            <c:strRef>
              <c:f>label 2</c:f>
              <c:strCache>
                <c:ptCount val="1"/>
                <c:pt idx="0">
                  <c:v>Column 3</c:v>
                </c:pt>
              </c:strCache>
            </c:strRef>
          </c:tx>
          <c:spPr>
            <a:solidFill>
              <a:srgbClr val="ffd320"/>
            </a:solidFill>
            <a:ln w="0">
              <a:noFill/>
            </a:ln>
          </c:spPr>
          <c:invertIfNegative val="0"/>
          <c:dLbls>
            <c:txPr>
              <a:bodyPr wrap="none"/>
              <a:lstStyle/>
              <a:p>
                <a:pPr>
                  <a:defRPr b="0" sz="1000" spc="-1" strike="noStrike">
                    <a:latin typeface="Arial"/>
                  </a:defRPr>
                </a:pPr>
              </a:p>
            </c:txPr>
            <c:showLegendKey val="0"/>
            <c:showVal val="0"/>
            <c:showCatName val="0"/>
            <c:showSerName val="0"/>
            <c:showPercent val="0"/>
            <c:separator> </c:separator>
            <c:showLeaderLines val="1"/>
            <c:extLst>
              <c:ext xmlns:c15="http://schemas.microsoft.com/office/drawing/2012/chart" uri="{CE6537A1-D6FC-4f65-9D91-7224C49458BB}">
                <c15:showLeaderLines val="1"/>
              </c:ext>
            </c:extLst>
          </c:dLbls>
          <c:cat>
            <c:strRef>
              <c:f>categories</c:f>
              <c:strCache>
                <c:ptCount val="4"/>
                <c:pt idx="0">
                  <c:v>Row 1</c:v>
                </c:pt>
                <c:pt idx="1">
                  <c:v>Row 2</c:v>
                </c:pt>
                <c:pt idx="2">
                  <c:v>Row 3</c:v>
                </c:pt>
                <c:pt idx="3">
                  <c:v>Row 4</c:v>
                </c:pt>
              </c:strCache>
            </c:strRef>
          </c:cat>
          <c:val>
            <c:numRef>
              <c:f>2</c:f>
              <c:numCache>
                <c:formatCode>General</c:formatCode>
                <c:ptCount val="4"/>
                <c:pt idx="0">
                  <c:v>4.54</c:v>
                </c:pt>
                <c:pt idx="1">
                  <c:v>9.65</c:v>
                </c:pt>
                <c:pt idx="2">
                  <c:v>3.7</c:v>
                </c:pt>
                <c:pt idx="3">
                  <c:v>6.2</c:v>
                </c:pt>
              </c:numCache>
            </c:numRef>
          </c:val>
        </c:ser>
        <c:gapWidth val="100"/>
        <c:overlap val="0"/>
        <c:axId val="9938400"/>
        <c:axId val="54404781"/>
      </c:barChart>
      <c:catAx>
        <c:axId val="9938400"/>
        <c:scaling>
          <c:orientation val="minMax"/>
        </c:scaling>
        <c:delete val="0"/>
        <c:axPos val="b"/>
        <c:numFmt formatCode="[$-409]mm/dd/yyyy" sourceLinked="1"/>
        <c:majorTickMark val="out"/>
        <c:minorTickMark val="none"/>
        <c:tickLblPos val="nextTo"/>
        <c:spPr>
          <a:ln w="0">
            <a:solidFill>
              <a:srgbClr val="b3b3b3"/>
            </a:solidFill>
          </a:ln>
        </c:spPr>
        <c:txPr>
          <a:bodyPr/>
          <a:lstStyle/>
          <a:p>
            <a:pPr>
              <a:defRPr b="0" sz="1000" spc="-1" strike="noStrike">
                <a:latin typeface="Arial"/>
              </a:defRPr>
            </a:pPr>
          </a:p>
        </c:txPr>
        <c:crossAx val="54404781"/>
        <c:crosses val="autoZero"/>
        <c:auto val="1"/>
        <c:lblAlgn val="ctr"/>
        <c:lblOffset val="100"/>
        <c:noMultiLvlLbl val="0"/>
      </c:catAx>
      <c:valAx>
        <c:axId val="54404781"/>
        <c:scaling>
          <c:orientation val="minMax"/>
        </c:scaling>
        <c:delete val="0"/>
        <c:axPos val="l"/>
        <c:majorGridlines>
          <c:spPr>
            <a:ln w="0">
              <a:solidFill>
                <a:srgbClr val="b3b3b3"/>
              </a:solidFill>
            </a:ln>
          </c:spPr>
        </c:majorGridlines>
        <c:numFmt formatCode="General" sourceLinked="1"/>
        <c:majorTickMark val="out"/>
        <c:minorTickMark val="none"/>
        <c:tickLblPos val="nextTo"/>
        <c:spPr>
          <a:ln w="0">
            <a:solidFill>
              <a:srgbClr val="b3b3b3"/>
            </a:solidFill>
          </a:ln>
        </c:spPr>
        <c:txPr>
          <a:bodyPr/>
          <a:lstStyle/>
          <a:p>
            <a:pPr>
              <a:defRPr b="0" sz="1000" spc="-1" strike="noStrike">
                <a:latin typeface="Arial"/>
              </a:defRPr>
            </a:pPr>
          </a:p>
        </c:txPr>
        <c:crossAx val="9938400"/>
        <c:crosses val="autoZero"/>
        <c:crossBetween val="between"/>
      </c:valAx>
      <c:spPr>
        <a:noFill/>
        <a:ln w="0">
          <a:solidFill>
            <a:srgbClr val="b3b3b3"/>
          </a:solidFill>
        </a:ln>
      </c:spPr>
    </c:plotArea>
    <c:legend>
      <c:legendPos val="r"/>
      <c:overlay val="0"/>
      <c:spPr>
        <a:noFill/>
        <a:ln w="0">
          <a:noFill/>
        </a:ln>
      </c:spPr>
      <c:txPr>
        <a:bodyPr/>
        <a:lstStyle/>
        <a:p>
          <a:pPr>
            <a:defRPr b="0" sz="1000" spc="-1" strike="noStrike">
              <a:latin typeface="Arial"/>
            </a:defRPr>
          </a:pPr>
        </a:p>
      </c:txPr>
    </c:legend>
    <c:plotVisOnly val="1"/>
    <c:dispBlanksAs val="gap"/>
  </c:chart>
  <c:spPr>
    <a:noFill/>
    <a:ln w="0">
      <a:noFill/>
    </a:ln>
  </c:spPr>
</c:chartSpace>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7.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9.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0.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1.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2.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3.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4.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6.xml.rels><?xml version="1.0" encoding="UTF-8"?>
<Relationships xmlns="http://schemas.openxmlformats.org/package/2006/relationships"><Relationship Id="rId1" Type="http://schemas.openxmlformats.org/officeDocument/2006/relationships/slideMaster" Target="../slideMasters/slideMaster8.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4" name="PlaceHolder 2"/>
          <p:cNvSpPr>
            <a:spLocks noGrp="1"/>
          </p:cNvSpPr>
          <p:nvPr>
            <p:ph/>
          </p:nvPr>
        </p:nvSpPr>
        <p:spPr>
          <a:xfrm>
            <a:off x="609480" y="1604520"/>
            <a:ext cx="109720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5" name="PlaceHolder 3"/>
          <p:cNvSpPr>
            <a:spLocks noGrp="1"/>
          </p:cNvSpPr>
          <p:nvPr>
            <p:ph/>
          </p:nvPr>
        </p:nvSpPr>
        <p:spPr>
          <a:xfrm>
            <a:off x="609480" y="3682080"/>
            <a:ext cx="109720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7"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8"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9"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0"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32" name="PlaceHolder 2"/>
          <p:cNvSpPr>
            <a:spLocks noGrp="1"/>
          </p:cNvSpPr>
          <p:nvPr>
            <p:ph/>
          </p:nvPr>
        </p:nvSpPr>
        <p:spPr>
          <a:xfrm>
            <a:off x="60948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3" name="PlaceHolder 3"/>
          <p:cNvSpPr>
            <a:spLocks noGrp="1"/>
          </p:cNvSpPr>
          <p:nvPr>
            <p:ph/>
          </p:nvPr>
        </p:nvSpPr>
        <p:spPr>
          <a:xfrm>
            <a:off x="431928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4" name="PlaceHolder 4"/>
          <p:cNvSpPr>
            <a:spLocks noGrp="1"/>
          </p:cNvSpPr>
          <p:nvPr>
            <p:ph/>
          </p:nvPr>
        </p:nvSpPr>
        <p:spPr>
          <a:xfrm>
            <a:off x="802872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5" name="PlaceHolder 5"/>
          <p:cNvSpPr>
            <a:spLocks noGrp="1"/>
          </p:cNvSpPr>
          <p:nvPr>
            <p:ph/>
          </p:nvPr>
        </p:nvSpPr>
        <p:spPr>
          <a:xfrm>
            <a:off x="60948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6" name="PlaceHolder 6"/>
          <p:cNvSpPr>
            <a:spLocks noGrp="1"/>
          </p:cNvSpPr>
          <p:nvPr>
            <p:ph/>
          </p:nvPr>
        </p:nvSpPr>
        <p:spPr>
          <a:xfrm>
            <a:off x="431928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7" name="PlaceHolder 7"/>
          <p:cNvSpPr>
            <a:spLocks noGrp="1"/>
          </p:cNvSpPr>
          <p:nvPr>
            <p:ph/>
          </p:nvPr>
        </p:nvSpPr>
        <p:spPr>
          <a:xfrm>
            <a:off x="802872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41" name="PlaceHolder 2"/>
          <p:cNvSpPr>
            <a:spLocks noGrp="1"/>
          </p:cNvSpPr>
          <p:nvPr>
            <p:ph type="subTitle"/>
          </p:nvPr>
        </p:nvSpPr>
        <p:spPr>
          <a:xfrm>
            <a:off x="609480" y="1604520"/>
            <a:ext cx="10972080" cy="397692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43" name="PlaceHolder 2"/>
          <p:cNvSpPr>
            <a:spLocks noGrp="1"/>
          </p:cNvSpPr>
          <p:nvPr>
            <p:ph/>
          </p:nvPr>
        </p:nvSpPr>
        <p:spPr>
          <a:xfrm>
            <a:off x="609480" y="1604520"/>
            <a:ext cx="10972080" cy="397692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45" name="PlaceHolder 2"/>
          <p:cNvSpPr>
            <a:spLocks noGrp="1"/>
          </p:cNvSpPr>
          <p:nvPr>
            <p:ph/>
          </p:nvPr>
        </p:nvSpPr>
        <p:spPr>
          <a:xfrm>
            <a:off x="60948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46" name="PlaceHolder 3"/>
          <p:cNvSpPr>
            <a:spLocks noGrp="1"/>
          </p:cNvSpPr>
          <p:nvPr>
            <p:ph/>
          </p:nvPr>
        </p:nvSpPr>
        <p:spPr>
          <a:xfrm>
            <a:off x="623196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609480" y="273600"/>
            <a:ext cx="10972080" cy="530640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50"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51" name="PlaceHolder 3"/>
          <p:cNvSpPr>
            <a:spLocks noGrp="1"/>
          </p:cNvSpPr>
          <p:nvPr>
            <p:ph/>
          </p:nvPr>
        </p:nvSpPr>
        <p:spPr>
          <a:xfrm>
            <a:off x="623196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52"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3" name="PlaceHolder 2"/>
          <p:cNvSpPr>
            <a:spLocks noGrp="1"/>
          </p:cNvSpPr>
          <p:nvPr>
            <p:ph type="subTitle"/>
          </p:nvPr>
        </p:nvSpPr>
        <p:spPr>
          <a:xfrm>
            <a:off x="609480" y="1604520"/>
            <a:ext cx="10972080" cy="397692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54" name="PlaceHolder 2"/>
          <p:cNvSpPr>
            <a:spLocks noGrp="1"/>
          </p:cNvSpPr>
          <p:nvPr>
            <p:ph/>
          </p:nvPr>
        </p:nvSpPr>
        <p:spPr>
          <a:xfrm>
            <a:off x="60948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5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56"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58"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59"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0" name="PlaceHolder 4"/>
          <p:cNvSpPr>
            <a:spLocks noGrp="1"/>
          </p:cNvSpPr>
          <p:nvPr>
            <p:ph/>
          </p:nvPr>
        </p:nvSpPr>
        <p:spPr>
          <a:xfrm>
            <a:off x="609480" y="3682080"/>
            <a:ext cx="109720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62" name="PlaceHolder 2"/>
          <p:cNvSpPr>
            <a:spLocks noGrp="1"/>
          </p:cNvSpPr>
          <p:nvPr>
            <p:ph/>
          </p:nvPr>
        </p:nvSpPr>
        <p:spPr>
          <a:xfrm>
            <a:off x="609480" y="1604520"/>
            <a:ext cx="109720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3" name="PlaceHolder 3"/>
          <p:cNvSpPr>
            <a:spLocks noGrp="1"/>
          </p:cNvSpPr>
          <p:nvPr>
            <p:ph/>
          </p:nvPr>
        </p:nvSpPr>
        <p:spPr>
          <a:xfrm>
            <a:off x="609480" y="3682080"/>
            <a:ext cx="109720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65"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6"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7"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8"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70" name="PlaceHolder 2"/>
          <p:cNvSpPr>
            <a:spLocks noGrp="1"/>
          </p:cNvSpPr>
          <p:nvPr>
            <p:ph/>
          </p:nvPr>
        </p:nvSpPr>
        <p:spPr>
          <a:xfrm>
            <a:off x="60948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71" name="PlaceHolder 3"/>
          <p:cNvSpPr>
            <a:spLocks noGrp="1"/>
          </p:cNvSpPr>
          <p:nvPr>
            <p:ph/>
          </p:nvPr>
        </p:nvSpPr>
        <p:spPr>
          <a:xfrm>
            <a:off x="431928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72" name="PlaceHolder 4"/>
          <p:cNvSpPr>
            <a:spLocks noGrp="1"/>
          </p:cNvSpPr>
          <p:nvPr>
            <p:ph/>
          </p:nvPr>
        </p:nvSpPr>
        <p:spPr>
          <a:xfrm>
            <a:off x="802872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73" name="PlaceHolder 5"/>
          <p:cNvSpPr>
            <a:spLocks noGrp="1"/>
          </p:cNvSpPr>
          <p:nvPr>
            <p:ph/>
          </p:nvPr>
        </p:nvSpPr>
        <p:spPr>
          <a:xfrm>
            <a:off x="60948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74" name="PlaceHolder 6"/>
          <p:cNvSpPr>
            <a:spLocks noGrp="1"/>
          </p:cNvSpPr>
          <p:nvPr>
            <p:ph/>
          </p:nvPr>
        </p:nvSpPr>
        <p:spPr>
          <a:xfrm>
            <a:off x="431928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75" name="PlaceHolder 7"/>
          <p:cNvSpPr>
            <a:spLocks noGrp="1"/>
          </p:cNvSpPr>
          <p:nvPr>
            <p:ph/>
          </p:nvPr>
        </p:nvSpPr>
        <p:spPr>
          <a:xfrm>
            <a:off x="802872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3"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84" name="PlaceHolder 2"/>
          <p:cNvSpPr>
            <a:spLocks noGrp="1"/>
          </p:cNvSpPr>
          <p:nvPr>
            <p:ph type="subTitle"/>
          </p:nvPr>
        </p:nvSpPr>
        <p:spPr>
          <a:xfrm>
            <a:off x="609480" y="1604520"/>
            <a:ext cx="10972080" cy="397692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86" name="PlaceHolder 2"/>
          <p:cNvSpPr>
            <a:spLocks noGrp="1"/>
          </p:cNvSpPr>
          <p:nvPr>
            <p:ph/>
          </p:nvPr>
        </p:nvSpPr>
        <p:spPr>
          <a:xfrm>
            <a:off x="609480" y="1604520"/>
            <a:ext cx="10972080" cy="397692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88" name="PlaceHolder 2"/>
          <p:cNvSpPr>
            <a:spLocks noGrp="1"/>
          </p:cNvSpPr>
          <p:nvPr>
            <p:ph/>
          </p:nvPr>
        </p:nvSpPr>
        <p:spPr>
          <a:xfrm>
            <a:off x="60948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89" name="PlaceHolder 3"/>
          <p:cNvSpPr>
            <a:spLocks noGrp="1"/>
          </p:cNvSpPr>
          <p:nvPr>
            <p:ph/>
          </p:nvPr>
        </p:nvSpPr>
        <p:spPr>
          <a:xfrm>
            <a:off x="623196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0"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5" name="PlaceHolder 2"/>
          <p:cNvSpPr>
            <a:spLocks noGrp="1"/>
          </p:cNvSpPr>
          <p:nvPr>
            <p:ph/>
          </p:nvPr>
        </p:nvSpPr>
        <p:spPr>
          <a:xfrm>
            <a:off x="609480" y="1604520"/>
            <a:ext cx="10972080" cy="397692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1" name="PlaceHolder 1"/>
          <p:cNvSpPr>
            <a:spLocks noGrp="1"/>
          </p:cNvSpPr>
          <p:nvPr>
            <p:ph type="subTitle"/>
          </p:nvPr>
        </p:nvSpPr>
        <p:spPr>
          <a:xfrm>
            <a:off x="609480" y="273600"/>
            <a:ext cx="10972080" cy="530640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9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94" name="PlaceHolder 3"/>
          <p:cNvSpPr>
            <a:spLocks noGrp="1"/>
          </p:cNvSpPr>
          <p:nvPr>
            <p:ph/>
          </p:nvPr>
        </p:nvSpPr>
        <p:spPr>
          <a:xfrm>
            <a:off x="623196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95"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97" name="PlaceHolder 2"/>
          <p:cNvSpPr>
            <a:spLocks noGrp="1"/>
          </p:cNvSpPr>
          <p:nvPr>
            <p:ph/>
          </p:nvPr>
        </p:nvSpPr>
        <p:spPr>
          <a:xfrm>
            <a:off x="60948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98"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99"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0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0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03" name="PlaceHolder 4"/>
          <p:cNvSpPr>
            <a:spLocks noGrp="1"/>
          </p:cNvSpPr>
          <p:nvPr>
            <p:ph/>
          </p:nvPr>
        </p:nvSpPr>
        <p:spPr>
          <a:xfrm>
            <a:off x="609480" y="3682080"/>
            <a:ext cx="109720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05" name="PlaceHolder 2"/>
          <p:cNvSpPr>
            <a:spLocks noGrp="1"/>
          </p:cNvSpPr>
          <p:nvPr>
            <p:ph/>
          </p:nvPr>
        </p:nvSpPr>
        <p:spPr>
          <a:xfrm>
            <a:off x="609480" y="1604520"/>
            <a:ext cx="109720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06" name="PlaceHolder 3"/>
          <p:cNvSpPr>
            <a:spLocks noGrp="1"/>
          </p:cNvSpPr>
          <p:nvPr>
            <p:ph/>
          </p:nvPr>
        </p:nvSpPr>
        <p:spPr>
          <a:xfrm>
            <a:off x="609480" y="3682080"/>
            <a:ext cx="109720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08"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09"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10"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11"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13" name="PlaceHolder 2"/>
          <p:cNvSpPr>
            <a:spLocks noGrp="1"/>
          </p:cNvSpPr>
          <p:nvPr>
            <p:ph/>
          </p:nvPr>
        </p:nvSpPr>
        <p:spPr>
          <a:xfrm>
            <a:off x="60948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14" name="PlaceHolder 3"/>
          <p:cNvSpPr>
            <a:spLocks noGrp="1"/>
          </p:cNvSpPr>
          <p:nvPr>
            <p:ph/>
          </p:nvPr>
        </p:nvSpPr>
        <p:spPr>
          <a:xfrm>
            <a:off x="431928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15" name="PlaceHolder 4"/>
          <p:cNvSpPr>
            <a:spLocks noGrp="1"/>
          </p:cNvSpPr>
          <p:nvPr>
            <p:ph/>
          </p:nvPr>
        </p:nvSpPr>
        <p:spPr>
          <a:xfrm>
            <a:off x="802872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16" name="PlaceHolder 5"/>
          <p:cNvSpPr>
            <a:spLocks noGrp="1"/>
          </p:cNvSpPr>
          <p:nvPr>
            <p:ph/>
          </p:nvPr>
        </p:nvSpPr>
        <p:spPr>
          <a:xfrm>
            <a:off x="60948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17" name="PlaceHolder 6"/>
          <p:cNvSpPr>
            <a:spLocks noGrp="1"/>
          </p:cNvSpPr>
          <p:nvPr>
            <p:ph/>
          </p:nvPr>
        </p:nvSpPr>
        <p:spPr>
          <a:xfrm>
            <a:off x="431928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18" name="PlaceHolder 7"/>
          <p:cNvSpPr>
            <a:spLocks noGrp="1"/>
          </p:cNvSpPr>
          <p:nvPr>
            <p:ph/>
          </p:nvPr>
        </p:nvSpPr>
        <p:spPr>
          <a:xfrm>
            <a:off x="802872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22"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23" name="PlaceHolder 2"/>
          <p:cNvSpPr>
            <a:spLocks noGrp="1"/>
          </p:cNvSpPr>
          <p:nvPr>
            <p:ph type="subTitle"/>
          </p:nvPr>
        </p:nvSpPr>
        <p:spPr>
          <a:xfrm>
            <a:off x="609480" y="1604520"/>
            <a:ext cx="10972080" cy="397692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24"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25" name="PlaceHolder 2"/>
          <p:cNvSpPr>
            <a:spLocks noGrp="1"/>
          </p:cNvSpPr>
          <p:nvPr>
            <p:ph/>
          </p:nvPr>
        </p:nvSpPr>
        <p:spPr>
          <a:xfrm>
            <a:off x="609480" y="1604520"/>
            <a:ext cx="10972080" cy="397692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7" name="PlaceHolder 2"/>
          <p:cNvSpPr>
            <a:spLocks noGrp="1"/>
          </p:cNvSpPr>
          <p:nvPr>
            <p:ph/>
          </p:nvPr>
        </p:nvSpPr>
        <p:spPr>
          <a:xfrm>
            <a:off x="60948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8" name="PlaceHolder 3"/>
          <p:cNvSpPr>
            <a:spLocks noGrp="1"/>
          </p:cNvSpPr>
          <p:nvPr>
            <p:ph/>
          </p:nvPr>
        </p:nvSpPr>
        <p:spPr>
          <a:xfrm>
            <a:off x="623196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26"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27" name="PlaceHolder 2"/>
          <p:cNvSpPr>
            <a:spLocks noGrp="1"/>
          </p:cNvSpPr>
          <p:nvPr>
            <p:ph/>
          </p:nvPr>
        </p:nvSpPr>
        <p:spPr>
          <a:xfrm>
            <a:off x="60948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128" name="PlaceHolder 3"/>
          <p:cNvSpPr>
            <a:spLocks noGrp="1"/>
          </p:cNvSpPr>
          <p:nvPr>
            <p:ph/>
          </p:nvPr>
        </p:nvSpPr>
        <p:spPr>
          <a:xfrm>
            <a:off x="623196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9"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0" name="PlaceHolder 1"/>
          <p:cNvSpPr>
            <a:spLocks noGrp="1"/>
          </p:cNvSpPr>
          <p:nvPr>
            <p:ph type="subTitle"/>
          </p:nvPr>
        </p:nvSpPr>
        <p:spPr>
          <a:xfrm>
            <a:off x="609480" y="273600"/>
            <a:ext cx="10972080" cy="530640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32"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33" name="PlaceHolder 3"/>
          <p:cNvSpPr>
            <a:spLocks noGrp="1"/>
          </p:cNvSpPr>
          <p:nvPr>
            <p:ph/>
          </p:nvPr>
        </p:nvSpPr>
        <p:spPr>
          <a:xfrm>
            <a:off x="623196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134"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36" name="PlaceHolder 2"/>
          <p:cNvSpPr>
            <a:spLocks noGrp="1"/>
          </p:cNvSpPr>
          <p:nvPr>
            <p:ph/>
          </p:nvPr>
        </p:nvSpPr>
        <p:spPr>
          <a:xfrm>
            <a:off x="60948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13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38"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40"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4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42" name="PlaceHolder 4"/>
          <p:cNvSpPr>
            <a:spLocks noGrp="1"/>
          </p:cNvSpPr>
          <p:nvPr>
            <p:ph/>
          </p:nvPr>
        </p:nvSpPr>
        <p:spPr>
          <a:xfrm>
            <a:off x="609480" y="3682080"/>
            <a:ext cx="109720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44" name="PlaceHolder 2"/>
          <p:cNvSpPr>
            <a:spLocks noGrp="1"/>
          </p:cNvSpPr>
          <p:nvPr>
            <p:ph/>
          </p:nvPr>
        </p:nvSpPr>
        <p:spPr>
          <a:xfrm>
            <a:off x="609480" y="1604520"/>
            <a:ext cx="109720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45" name="PlaceHolder 3"/>
          <p:cNvSpPr>
            <a:spLocks noGrp="1"/>
          </p:cNvSpPr>
          <p:nvPr>
            <p:ph/>
          </p:nvPr>
        </p:nvSpPr>
        <p:spPr>
          <a:xfrm>
            <a:off x="609480" y="3682080"/>
            <a:ext cx="109720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47"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48"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49"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50"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52" name="PlaceHolder 2"/>
          <p:cNvSpPr>
            <a:spLocks noGrp="1"/>
          </p:cNvSpPr>
          <p:nvPr>
            <p:ph/>
          </p:nvPr>
        </p:nvSpPr>
        <p:spPr>
          <a:xfrm>
            <a:off x="60948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53" name="PlaceHolder 3"/>
          <p:cNvSpPr>
            <a:spLocks noGrp="1"/>
          </p:cNvSpPr>
          <p:nvPr>
            <p:ph/>
          </p:nvPr>
        </p:nvSpPr>
        <p:spPr>
          <a:xfrm>
            <a:off x="431928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54" name="PlaceHolder 4"/>
          <p:cNvSpPr>
            <a:spLocks noGrp="1"/>
          </p:cNvSpPr>
          <p:nvPr>
            <p:ph/>
          </p:nvPr>
        </p:nvSpPr>
        <p:spPr>
          <a:xfrm>
            <a:off x="802872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55" name="PlaceHolder 5"/>
          <p:cNvSpPr>
            <a:spLocks noGrp="1"/>
          </p:cNvSpPr>
          <p:nvPr>
            <p:ph/>
          </p:nvPr>
        </p:nvSpPr>
        <p:spPr>
          <a:xfrm>
            <a:off x="60948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56" name="PlaceHolder 6"/>
          <p:cNvSpPr>
            <a:spLocks noGrp="1"/>
          </p:cNvSpPr>
          <p:nvPr>
            <p:ph/>
          </p:nvPr>
        </p:nvSpPr>
        <p:spPr>
          <a:xfrm>
            <a:off x="431928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57" name="PlaceHolder 7"/>
          <p:cNvSpPr>
            <a:spLocks noGrp="1"/>
          </p:cNvSpPr>
          <p:nvPr>
            <p:ph/>
          </p:nvPr>
        </p:nvSpPr>
        <p:spPr>
          <a:xfrm>
            <a:off x="802872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60"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61" name="PlaceHolder 2"/>
          <p:cNvSpPr>
            <a:spLocks noGrp="1"/>
          </p:cNvSpPr>
          <p:nvPr>
            <p:ph type="subTitle"/>
          </p:nvPr>
        </p:nvSpPr>
        <p:spPr>
          <a:xfrm>
            <a:off x="609480" y="1604520"/>
            <a:ext cx="10972080" cy="397692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62"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63" name="PlaceHolder 2"/>
          <p:cNvSpPr>
            <a:spLocks noGrp="1"/>
          </p:cNvSpPr>
          <p:nvPr>
            <p:ph/>
          </p:nvPr>
        </p:nvSpPr>
        <p:spPr>
          <a:xfrm>
            <a:off x="609480" y="1604520"/>
            <a:ext cx="10972080" cy="397692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64"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65" name="PlaceHolder 2"/>
          <p:cNvSpPr>
            <a:spLocks noGrp="1"/>
          </p:cNvSpPr>
          <p:nvPr>
            <p:ph/>
          </p:nvPr>
        </p:nvSpPr>
        <p:spPr>
          <a:xfrm>
            <a:off x="60948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166" name="PlaceHolder 3"/>
          <p:cNvSpPr>
            <a:spLocks noGrp="1"/>
          </p:cNvSpPr>
          <p:nvPr>
            <p:ph/>
          </p:nvPr>
        </p:nvSpPr>
        <p:spPr>
          <a:xfrm>
            <a:off x="623196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67"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68" name="PlaceHolder 1"/>
          <p:cNvSpPr>
            <a:spLocks noGrp="1"/>
          </p:cNvSpPr>
          <p:nvPr>
            <p:ph type="subTitle"/>
          </p:nvPr>
        </p:nvSpPr>
        <p:spPr>
          <a:xfrm>
            <a:off x="609480" y="273600"/>
            <a:ext cx="10972080" cy="530640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9"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70"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71" name="PlaceHolder 3"/>
          <p:cNvSpPr>
            <a:spLocks noGrp="1"/>
          </p:cNvSpPr>
          <p:nvPr>
            <p:ph/>
          </p:nvPr>
        </p:nvSpPr>
        <p:spPr>
          <a:xfrm>
            <a:off x="623196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172"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73"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74" name="PlaceHolder 2"/>
          <p:cNvSpPr>
            <a:spLocks noGrp="1"/>
          </p:cNvSpPr>
          <p:nvPr>
            <p:ph/>
          </p:nvPr>
        </p:nvSpPr>
        <p:spPr>
          <a:xfrm>
            <a:off x="60948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17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76"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77"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78"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79"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80" name="PlaceHolder 4"/>
          <p:cNvSpPr>
            <a:spLocks noGrp="1"/>
          </p:cNvSpPr>
          <p:nvPr>
            <p:ph/>
          </p:nvPr>
        </p:nvSpPr>
        <p:spPr>
          <a:xfrm>
            <a:off x="609480" y="3682080"/>
            <a:ext cx="109720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82" name="PlaceHolder 2"/>
          <p:cNvSpPr>
            <a:spLocks noGrp="1"/>
          </p:cNvSpPr>
          <p:nvPr>
            <p:ph/>
          </p:nvPr>
        </p:nvSpPr>
        <p:spPr>
          <a:xfrm>
            <a:off x="609480" y="1604520"/>
            <a:ext cx="109720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83" name="PlaceHolder 3"/>
          <p:cNvSpPr>
            <a:spLocks noGrp="1"/>
          </p:cNvSpPr>
          <p:nvPr>
            <p:ph/>
          </p:nvPr>
        </p:nvSpPr>
        <p:spPr>
          <a:xfrm>
            <a:off x="609480" y="3682080"/>
            <a:ext cx="109720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84"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85"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86"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87"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88"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609480" y="273600"/>
            <a:ext cx="10972080" cy="530640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89"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90" name="PlaceHolder 2"/>
          <p:cNvSpPr>
            <a:spLocks noGrp="1"/>
          </p:cNvSpPr>
          <p:nvPr>
            <p:ph/>
          </p:nvPr>
        </p:nvSpPr>
        <p:spPr>
          <a:xfrm>
            <a:off x="60948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91" name="PlaceHolder 3"/>
          <p:cNvSpPr>
            <a:spLocks noGrp="1"/>
          </p:cNvSpPr>
          <p:nvPr>
            <p:ph/>
          </p:nvPr>
        </p:nvSpPr>
        <p:spPr>
          <a:xfrm>
            <a:off x="431928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92" name="PlaceHolder 4"/>
          <p:cNvSpPr>
            <a:spLocks noGrp="1"/>
          </p:cNvSpPr>
          <p:nvPr>
            <p:ph/>
          </p:nvPr>
        </p:nvSpPr>
        <p:spPr>
          <a:xfrm>
            <a:off x="802872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93" name="PlaceHolder 5"/>
          <p:cNvSpPr>
            <a:spLocks noGrp="1"/>
          </p:cNvSpPr>
          <p:nvPr>
            <p:ph/>
          </p:nvPr>
        </p:nvSpPr>
        <p:spPr>
          <a:xfrm>
            <a:off x="60948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94" name="PlaceHolder 6"/>
          <p:cNvSpPr>
            <a:spLocks noGrp="1"/>
          </p:cNvSpPr>
          <p:nvPr>
            <p:ph/>
          </p:nvPr>
        </p:nvSpPr>
        <p:spPr>
          <a:xfrm>
            <a:off x="431928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95" name="PlaceHolder 7"/>
          <p:cNvSpPr>
            <a:spLocks noGrp="1"/>
          </p:cNvSpPr>
          <p:nvPr>
            <p:ph/>
          </p:nvPr>
        </p:nvSpPr>
        <p:spPr>
          <a:xfrm>
            <a:off x="802872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98"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99" name="PlaceHolder 2"/>
          <p:cNvSpPr>
            <a:spLocks noGrp="1"/>
          </p:cNvSpPr>
          <p:nvPr>
            <p:ph type="subTitle"/>
          </p:nvPr>
        </p:nvSpPr>
        <p:spPr>
          <a:xfrm>
            <a:off x="609480" y="1604520"/>
            <a:ext cx="10972080" cy="397692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00"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01" name="PlaceHolder 2"/>
          <p:cNvSpPr>
            <a:spLocks noGrp="1"/>
          </p:cNvSpPr>
          <p:nvPr>
            <p:ph/>
          </p:nvPr>
        </p:nvSpPr>
        <p:spPr>
          <a:xfrm>
            <a:off x="609480" y="1604520"/>
            <a:ext cx="10972080" cy="397692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02"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03" name="PlaceHolder 2"/>
          <p:cNvSpPr>
            <a:spLocks noGrp="1"/>
          </p:cNvSpPr>
          <p:nvPr>
            <p:ph/>
          </p:nvPr>
        </p:nvSpPr>
        <p:spPr>
          <a:xfrm>
            <a:off x="60948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204" name="PlaceHolder 3"/>
          <p:cNvSpPr>
            <a:spLocks noGrp="1"/>
          </p:cNvSpPr>
          <p:nvPr>
            <p:ph/>
          </p:nvPr>
        </p:nvSpPr>
        <p:spPr>
          <a:xfrm>
            <a:off x="623196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05"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06" name="PlaceHolder 1"/>
          <p:cNvSpPr>
            <a:spLocks noGrp="1"/>
          </p:cNvSpPr>
          <p:nvPr>
            <p:ph type="subTitle"/>
          </p:nvPr>
        </p:nvSpPr>
        <p:spPr>
          <a:xfrm>
            <a:off x="609480" y="273600"/>
            <a:ext cx="10972080" cy="530640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07"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08"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09" name="PlaceHolder 3"/>
          <p:cNvSpPr>
            <a:spLocks noGrp="1"/>
          </p:cNvSpPr>
          <p:nvPr>
            <p:ph/>
          </p:nvPr>
        </p:nvSpPr>
        <p:spPr>
          <a:xfrm>
            <a:off x="623196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210"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11"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12" name="PlaceHolder 2"/>
          <p:cNvSpPr>
            <a:spLocks noGrp="1"/>
          </p:cNvSpPr>
          <p:nvPr>
            <p:ph/>
          </p:nvPr>
        </p:nvSpPr>
        <p:spPr>
          <a:xfrm>
            <a:off x="60948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213"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14"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15"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1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1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18" name="PlaceHolder 4"/>
          <p:cNvSpPr>
            <a:spLocks noGrp="1"/>
          </p:cNvSpPr>
          <p:nvPr>
            <p:ph/>
          </p:nvPr>
        </p:nvSpPr>
        <p:spPr>
          <a:xfrm>
            <a:off x="609480" y="3682080"/>
            <a:ext cx="109720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2"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3" name="PlaceHolder 3"/>
          <p:cNvSpPr>
            <a:spLocks noGrp="1"/>
          </p:cNvSpPr>
          <p:nvPr>
            <p:ph/>
          </p:nvPr>
        </p:nvSpPr>
        <p:spPr>
          <a:xfrm>
            <a:off x="623196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14"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19"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20" name="PlaceHolder 2"/>
          <p:cNvSpPr>
            <a:spLocks noGrp="1"/>
          </p:cNvSpPr>
          <p:nvPr>
            <p:ph/>
          </p:nvPr>
        </p:nvSpPr>
        <p:spPr>
          <a:xfrm>
            <a:off x="609480" y="1604520"/>
            <a:ext cx="109720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21" name="PlaceHolder 3"/>
          <p:cNvSpPr>
            <a:spLocks noGrp="1"/>
          </p:cNvSpPr>
          <p:nvPr>
            <p:ph/>
          </p:nvPr>
        </p:nvSpPr>
        <p:spPr>
          <a:xfrm>
            <a:off x="609480" y="3682080"/>
            <a:ext cx="109720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22"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2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24"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25"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26"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27"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28" name="PlaceHolder 2"/>
          <p:cNvSpPr>
            <a:spLocks noGrp="1"/>
          </p:cNvSpPr>
          <p:nvPr>
            <p:ph/>
          </p:nvPr>
        </p:nvSpPr>
        <p:spPr>
          <a:xfrm>
            <a:off x="60948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29" name="PlaceHolder 3"/>
          <p:cNvSpPr>
            <a:spLocks noGrp="1"/>
          </p:cNvSpPr>
          <p:nvPr>
            <p:ph/>
          </p:nvPr>
        </p:nvSpPr>
        <p:spPr>
          <a:xfrm>
            <a:off x="431928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30" name="PlaceHolder 4"/>
          <p:cNvSpPr>
            <a:spLocks noGrp="1"/>
          </p:cNvSpPr>
          <p:nvPr>
            <p:ph/>
          </p:nvPr>
        </p:nvSpPr>
        <p:spPr>
          <a:xfrm>
            <a:off x="802872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31" name="PlaceHolder 5"/>
          <p:cNvSpPr>
            <a:spLocks noGrp="1"/>
          </p:cNvSpPr>
          <p:nvPr>
            <p:ph/>
          </p:nvPr>
        </p:nvSpPr>
        <p:spPr>
          <a:xfrm>
            <a:off x="60948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32" name="PlaceHolder 6"/>
          <p:cNvSpPr>
            <a:spLocks noGrp="1"/>
          </p:cNvSpPr>
          <p:nvPr>
            <p:ph/>
          </p:nvPr>
        </p:nvSpPr>
        <p:spPr>
          <a:xfrm>
            <a:off x="431928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33" name="PlaceHolder 7"/>
          <p:cNvSpPr>
            <a:spLocks noGrp="1"/>
          </p:cNvSpPr>
          <p:nvPr>
            <p:ph/>
          </p:nvPr>
        </p:nvSpPr>
        <p:spPr>
          <a:xfrm>
            <a:off x="802872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42"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43" name="PlaceHolder 2"/>
          <p:cNvSpPr>
            <a:spLocks noGrp="1"/>
          </p:cNvSpPr>
          <p:nvPr>
            <p:ph type="subTitle"/>
          </p:nvPr>
        </p:nvSpPr>
        <p:spPr>
          <a:xfrm>
            <a:off x="609480" y="1604520"/>
            <a:ext cx="10972080" cy="397692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44"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45" name="PlaceHolder 2"/>
          <p:cNvSpPr>
            <a:spLocks noGrp="1"/>
          </p:cNvSpPr>
          <p:nvPr>
            <p:ph/>
          </p:nvPr>
        </p:nvSpPr>
        <p:spPr>
          <a:xfrm>
            <a:off x="609480" y="1604520"/>
            <a:ext cx="10972080" cy="397692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46"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47" name="PlaceHolder 2"/>
          <p:cNvSpPr>
            <a:spLocks noGrp="1"/>
          </p:cNvSpPr>
          <p:nvPr>
            <p:ph/>
          </p:nvPr>
        </p:nvSpPr>
        <p:spPr>
          <a:xfrm>
            <a:off x="60948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248" name="PlaceHolder 3"/>
          <p:cNvSpPr>
            <a:spLocks noGrp="1"/>
          </p:cNvSpPr>
          <p:nvPr>
            <p:ph/>
          </p:nvPr>
        </p:nvSpPr>
        <p:spPr>
          <a:xfrm>
            <a:off x="623196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49"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Tree>
  </p:cSld>
</p:sldLayout>
</file>

<file path=ppt/slideLayouts/slideLayout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50" name="PlaceHolder 1"/>
          <p:cNvSpPr>
            <a:spLocks noGrp="1"/>
          </p:cNvSpPr>
          <p:nvPr>
            <p:ph type="subTitle"/>
          </p:nvPr>
        </p:nvSpPr>
        <p:spPr>
          <a:xfrm>
            <a:off x="609480" y="273600"/>
            <a:ext cx="10972080" cy="530640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51"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52"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53" name="PlaceHolder 3"/>
          <p:cNvSpPr>
            <a:spLocks noGrp="1"/>
          </p:cNvSpPr>
          <p:nvPr>
            <p:ph/>
          </p:nvPr>
        </p:nvSpPr>
        <p:spPr>
          <a:xfrm>
            <a:off x="623196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254"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6" name="PlaceHolder 2"/>
          <p:cNvSpPr>
            <a:spLocks noGrp="1"/>
          </p:cNvSpPr>
          <p:nvPr>
            <p:ph/>
          </p:nvPr>
        </p:nvSpPr>
        <p:spPr>
          <a:xfrm>
            <a:off x="60948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1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8"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55"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56" name="PlaceHolder 2"/>
          <p:cNvSpPr>
            <a:spLocks noGrp="1"/>
          </p:cNvSpPr>
          <p:nvPr>
            <p:ph/>
          </p:nvPr>
        </p:nvSpPr>
        <p:spPr>
          <a:xfrm>
            <a:off x="60948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25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58"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59"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60"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6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62" name="PlaceHolder 4"/>
          <p:cNvSpPr>
            <a:spLocks noGrp="1"/>
          </p:cNvSpPr>
          <p:nvPr>
            <p:ph/>
          </p:nvPr>
        </p:nvSpPr>
        <p:spPr>
          <a:xfrm>
            <a:off x="609480" y="3682080"/>
            <a:ext cx="109720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3"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64" name="PlaceHolder 2"/>
          <p:cNvSpPr>
            <a:spLocks noGrp="1"/>
          </p:cNvSpPr>
          <p:nvPr>
            <p:ph/>
          </p:nvPr>
        </p:nvSpPr>
        <p:spPr>
          <a:xfrm>
            <a:off x="609480" y="1604520"/>
            <a:ext cx="109720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65" name="PlaceHolder 3"/>
          <p:cNvSpPr>
            <a:spLocks noGrp="1"/>
          </p:cNvSpPr>
          <p:nvPr>
            <p:ph/>
          </p:nvPr>
        </p:nvSpPr>
        <p:spPr>
          <a:xfrm>
            <a:off x="609480" y="3682080"/>
            <a:ext cx="109720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6"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67"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68"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69"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70"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71"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72" name="PlaceHolder 2"/>
          <p:cNvSpPr>
            <a:spLocks noGrp="1"/>
          </p:cNvSpPr>
          <p:nvPr>
            <p:ph/>
          </p:nvPr>
        </p:nvSpPr>
        <p:spPr>
          <a:xfrm>
            <a:off x="60948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73" name="PlaceHolder 3"/>
          <p:cNvSpPr>
            <a:spLocks noGrp="1"/>
          </p:cNvSpPr>
          <p:nvPr>
            <p:ph/>
          </p:nvPr>
        </p:nvSpPr>
        <p:spPr>
          <a:xfrm>
            <a:off x="431928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74" name="PlaceHolder 4"/>
          <p:cNvSpPr>
            <a:spLocks noGrp="1"/>
          </p:cNvSpPr>
          <p:nvPr>
            <p:ph/>
          </p:nvPr>
        </p:nvSpPr>
        <p:spPr>
          <a:xfrm>
            <a:off x="802872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75" name="PlaceHolder 5"/>
          <p:cNvSpPr>
            <a:spLocks noGrp="1"/>
          </p:cNvSpPr>
          <p:nvPr>
            <p:ph/>
          </p:nvPr>
        </p:nvSpPr>
        <p:spPr>
          <a:xfrm>
            <a:off x="60948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76" name="PlaceHolder 6"/>
          <p:cNvSpPr>
            <a:spLocks noGrp="1"/>
          </p:cNvSpPr>
          <p:nvPr>
            <p:ph/>
          </p:nvPr>
        </p:nvSpPr>
        <p:spPr>
          <a:xfrm>
            <a:off x="431928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77" name="PlaceHolder 7"/>
          <p:cNvSpPr>
            <a:spLocks noGrp="1"/>
          </p:cNvSpPr>
          <p:nvPr>
            <p:ph/>
          </p:nvPr>
        </p:nvSpPr>
        <p:spPr>
          <a:xfrm>
            <a:off x="802872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86"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87" name="PlaceHolder 2"/>
          <p:cNvSpPr>
            <a:spLocks noGrp="1"/>
          </p:cNvSpPr>
          <p:nvPr>
            <p:ph type="subTitle"/>
          </p:nvPr>
        </p:nvSpPr>
        <p:spPr>
          <a:xfrm>
            <a:off x="609480" y="1604520"/>
            <a:ext cx="10972080" cy="397692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88"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89" name="PlaceHolder 2"/>
          <p:cNvSpPr>
            <a:spLocks noGrp="1"/>
          </p:cNvSpPr>
          <p:nvPr>
            <p:ph/>
          </p:nvPr>
        </p:nvSpPr>
        <p:spPr>
          <a:xfrm>
            <a:off x="609480" y="1604520"/>
            <a:ext cx="10972080" cy="397692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90"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91" name="PlaceHolder 2"/>
          <p:cNvSpPr>
            <a:spLocks noGrp="1"/>
          </p:cNvSpPr>
          <p:nvPr>
            <p:ph/>
          </p:nvPr>
        </p:nvSpPr>
        <p:spPr>
          <a:xfrm>
            <a:off x="60948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292" name="PlaceHolder 3"/>
          <p:cNvSpPr>
            <a:spLocks noGrp="1"/>
          </p:cNvSpPr>
          <p:nvPr>
            <p:ph/>
          </p:nvPr>
        </p:nvSpPr>
        <p:spPr>
          <a:xfrm>
            <a:off x="623196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93"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0"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2" name="PlaceHolder 4"/>
          <p:cNvSpPr>
            <a:spLocks noGrp="1"/>
          </p:cNvSpPr>
          <p:nvPr>
            <p:ph/>
          </p:nvPr>
        </p:nvSpPr>
        <p:spPr>
          <a:xfrm>
            <a:off x="609480" y="3682080"/>
            <a:ext cx="109720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94" name="PlaceHolder 1"/>
          <p:cNvSpPr>
            <a:spLocks noGrp="1"/>
          </p:cNvSpPr>
          <p:nvPr>
            <p:ph type="subTitle"/>
          </p:nvPr>
        </p:nvSpPr>
        <p:spPr>
          <a:xfrm>
            <a:off x="609480" y="273600"/>
            <a:ext cx="10972080" cy="530640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95"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9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97" name="PlaceHolder 3"/>
          <p:cNvSpPr>
            <a:spLocks noGrp="1"/>
          </p:cNvSpPr>
          <p:nvPr>
            <p:ph/>
          </p:nvPr>
        </p:nvSpPr>
        <p:spPr>
          <a:xfrm>
            <a:off x="623196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298"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99"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300" name="PlaceHolder 2"/>
          <p:cNvSpPr>
            <a:spLocks noGrp="1"/>
          </p:cNvSpPr>
          <p:nvPr>
            <p:ph/>
          </p:nvPr>
        </p:nvSpPr>
        <p:spPr>
          <a:xfrm>
            <a:off x="609480" y="1604520"/>
            <a:ext cx="5354280" cy="3976920"/>
          </a:xfrm>
          <a:prstGeom prst="rect">
            <a:avLst/>
          </a:prstGeom>
          <a:noFill/>
          <a:ln w="0">
            <a:noFill/>
          </a:ln>
        </p:spPr>
        <p:txBody>
          <a:bodyPr lIns="0" rIns="0" tIns="0" bIns="0" anchor="t">
            <a:normAutofit/>
          </a:bodyPr>
          <a:p>
            <a:endParaRPr b="0" lang="en-US" sz="3200" spc="-1" strike="noStrike">
              <a:latin typeface="Arial"/>
            </a:endParaRPr>
          </a:p>
        </p:txBody>
      </p:sp>
      <p:sp>
        <p:nvSpPr>
          <p:cNvPr id="30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02"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9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03"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304"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0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06" name="PlaceHolder 4"/>
          <p:cNvSpPr>
            <a:spLocks noGrp="1"/>
          </p:cNvSpPr>
          <p:nvPr>
            <p:ph/>
          </p:nvPr>
        </p:nvSpPr>
        <p:spPr>
          <a:xfrm>
            <a:off x="609480" y="3682080"/>
            <a:ext cx="109720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9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07"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308" name="PlaceHolder 2"/>
          <p:cNvSpPr>
            <a:spLocks noGrp="1"/>
          </p:cNvSpPr>
          <p:nvPr>
            <p:ph/>
          </p:nvPr>
        </p:nvSpPr>
        <p:spPr>
          <a:xfrm>
            <a:off x="609480" y="1604520"/>
            <a:ext cx="109720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09" name="PlaceHolder 3"/>
          <p:cNvSpPr>
            <a:spLocks noGrp="1"/>
          </p:cNvSpPr>
          <p:nvPr>
            <p:ph/>
          </p:nvPr>
        </p:nvSpPr>
        <p:spPr>
          <a:xfrm>
            <a:off x="609480" y="3682080"/>
            <a:ext cx="109720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9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10"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31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1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13"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14"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Layouts/slideLayout9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5"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316" name="PlaceHolder 2"/>
          <p:cNvSpPr>
            <a:spLocks noGrp="1"/>
          </p:cNvSpPr>
          <p:nvPr>
            <p:ph/>
          </p:nvPr>
        </p:nvSpPr>
        <p:spPr>
          <a:xfrm>
            <a:off x="60948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17" name="PlaceHolder 3"/>
          <p:cNvSpPr>
            <a:spLocks noGrp="1"/>
          </p:cNvSpPr>
          <p:nvPr>
            <p:ph/>
          </p:nvPr>
        </p:nvSpPr>
        <p:spPr>
          <a:xfrm>
            <a:off x="431928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18" name="PlaceHolder 4"/>
          <p:cNvSpPr>
            <a:spLocks noGrp="1"/>
          </p:cNvSpPr>
          <p:nvPr>
            <p:ph/>
          </p:nvPr>
        </p:nvSpPr>
        <p:spPr>
          <a:xfrm>
            <a:off x="8028720" y="160452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19" name="PlaceHolder 5"/>
          <p:cNvSpPr>
            <a:spLocks noGrp="1"/>
          </p:cNvSpPr>
          <p:nvPr>
            <p:ph/>
          </p:nvPr>
        </p:nvSpPr>
        <p:spPr>
          <a:xfrm>
            <a:off x="60948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20" name="PlaceHolder 6"/>
          <p:cNvSpPr>
            <a:spLocks noGrp="1"/>
          </p:cNvSpPr>
          <p:nvPr>
            <p:ph/>
          </p:nvPr>
        </p:nvSpPr>
        <p:spPr>
          <a:xfrm>
            <a:off x="431928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21" name="PlaceHolder 7"/>
          <p:cNvSpPr>
            <a:spLocks noGrp="1"/>
          </p:cNvSpPr>
          <p:nvPr>
            <p:ph/>
          </p:nvPr>
        </p:nvSpPr>
        <p:spPr>
          <a:xfrm>
            <a:off x="8028720" y="3682080"/>
            <a:ext cx="3532680" cy="1896840"/>
          </a:xfrm>
          <a:prstGeom prst="rect">
            <a:avLst/>
          </a:prstGeom>
          <a:noFill/>
          <a:ln w="0">
            <a:noFill/>
          </a:ln>
        </p:spPr>
        <p:txBody>
          <a:bodyPr lIns="0" rIns="0" tIns="0" bIns="0" anchor="t">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 Id="rId11" Type="http://schemas.openxmlformats.org/officeDocument/2006/relationships/slideLayout" Target="../slideLayouts/slideLayout58.xml"/><Relationship Id="rId12" Type="http://schemas.openxmlformats.org/officeDocument/2006/relationships/slideLayout" Target="../slideLayouts/slideLayout59.xml"/><Relationship Id="rId13"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1.xml"/><Relationship Id="rId3" Type="http://schemas.openxmlformats.org/officeDocument/2006/relationships/slideLayout" Target="../slideLayouts/slideLayout62.xml"/><Relationship Id="rId4" Type="http://schemas.openxmlformats.org/officeDocument/2006/relationships/slideLayout" Target="../slideLayouts/slideLayout63.xml"/><Relationship Id="rId5" Type="http://schemas.openxmlformats.org/officeDocument/2006/relationships/slideLayout" Target="../slideLayouts/slideLayout64.xml"/><Relationship Id="rId6" Type="http://schemas.openxmlformats.org/officeDocument/2006/relationships/slideLayout" Target="../slideLayouts/slideLayout65.xml"/><Relationship Id="rId7" Type="http://schemas.openxmlformats.org/officeDocument/2006/relationships/slideLayout" Target="../slideLayouts/slideLayout66.xml"/><Relationship Id="rId8" Type="http://schemas.openxmlformats.org/officeDocument/2006/relationships/slideLayout" Target="../slideLayouts/slideLayout67.xml"/><Relationship Id="rId9" Type="http://schemas.openxmlformats.org/officeDocument/2006/relationships/slideLayout" Target="../slideLayouts/slideLayout68.xml"/><Relationship Id="rId10" Type="http://schemas.openxmlformats.org/officeDocument/2006/relationships/slideLayout" Target="../slideLayouts/slideLayout69.xml"/><Relationship Id="rId11" Type="http://schemas.openxmlformats.org/officeDocument/2006/relationships/slideLayout" Target="../slideLayouts/slideLayout70.xml"/><Relationship Id="rId12" Type="http://schemas.openxmlformats.org/officeDocument/2006/relationships/slideLayout" Target="../slideLayouts/slideLayout71.xml"/><Relationship Id="rId13" Type="http://schemas.openxmlformats.org/officeDocument/2006/relationships/slideLayout" Target="../slideLayouts/slideLayout72.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3.xml"/><Relationship Id="rId3" Type="http://schemas.openxmlformats.org/officeDocument/2006/relationships/slideLayout" Target="../slideLayouts/slideLayout74.xml"/><Relationship Id="rId4" Type="http://schemas.openxmlformats.org/officeDocument/2006/relationships/slideLayout" Target="../slideLayouts/slideLayout75.xml"/><Relationship Id="rId5" Type="http://schemas.openxmlformats.org/officeDocument/2006/relationships/slideLayout" Target="../slideLayouts/slideLayout76.xml"/><Relationship Id="rId6" Type="http://schemas.openxmlformats.org/officeDocument/2006/relationships/slideLayout" Target="../slideLayouts/slideLayout77.xml"/><Relationship Id="rId7" Type="http://schemas.openxmlformats.org/officeDocument/2006/relationships/slideLayout" Target="../slideLayouts/slideLayout78.xml"/><Relationship Id="rId8" Type="http://schemas.openxmlformats.org/officeDocument/2006/relationships/slideLayout" Target="../slideLayouts/slideLayout79.xml"/><Relationship Id="rId9" Type="http://schemas.openxmlformats.org/officeDocument/2006/relationships/slideLayout" Target="../slideLayouts/slideLayout80.xml"/><Relationship Id="rId10" Type="http://schemas.openxmlformats.org/officeDocument/2006/relationships/slideLayout" Target="../slideLayouts/slideLayout81.xml"/><Relationship Id="rId11" Type="http://schemas.openxmlformats.org/officeDocument/2006/relationships/slideLayout" Target="../slideLayouts/slideLayout82.xml"/><Relationship Id="rId12" Type="http://schemas.openxmlformats.org/officeDocument/2006/relationships/slideLayout" Target="../slideLayouts/slideLayout83.xml"/><Relationship Id="rId13" Type="http://schemas.openxmlformats.org/officeDocument/2006/relationships/slideLayout" Target="../slideLayouts/slideLayout84.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5.xml"/><Relationship Id="rId3" Type="http://schemas.openxmlformats.org/officeDocument/2006/relationships/slideLayout" Target="../slideLayouts/slideLayout86.xml"/><Relationship Id="rId4" Type="http://schemas.openxmlformats.org/officeDocument/2006/relationships/slideLayout" Target="../slideLayouts/slideLayout87.xml"/><Relationship Id="rId5" Type="http://schemas.openxmlformats.org/officeDocument/2006/relationships/slideLayout" Target="../slideLayouts/slideLayout88.xml"/><Relationship Id="rId6" Type="http://schemas.openxmlformats.org/officeDocument/2006/relationships/slideLayout" Target="../slideLayouts/slideLayout89.xml"/><Relationship Id="rId7" Type="http://schemas.openxmlformats.org/officeDocument/2006/relationships/slideLayout" Target="../slideLayouts/slideLayout90.xml"/><Relationship Id="rId8" Type="http://schemas.openxmlformats.org/officeDocument/2006/relationships/slideLayout" Target="../slideLayouts/slideLayout91.xml"/><Relationship Id="rId9" Type="http://schemas.openxmlformats.org/officeDocument/2006/relationships/slideLayout" Target="../slideLayouts/slideLayout92.xml"/><Relationship Id="rId10" Type="http://schemas.openxmlformats.org/officeDocument/2006/relationships/slideLayout" Target="../slideLayouts/slideLayout93.xml"/><Relationship Id="rId11" Type="http://schemas.openxmlformats.org/officeDocument/2006/relationships/slideLayout" Target="../slideLayouts/slideLayout94.xml"/><Relationship Id="rId12" Type="http://schemas.openxmlformats.org/officeDocument/2006/relationships/slideLayout" Target="../slideLayouts/slideLayout95.xml"/><Relationship Id="rId13" Type="http://schemas.openxmlformats.org/officeDocument/2006/relationships/slideLayout" Target="../slideLayouts/slideLayout96.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2f2f2"/>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609480" y="273600"/>
            <a:ext cx="10972080" cy="1144440"/>
          </a:xfrm>
          <a:prstGeom prst="rect">
            <a:avLst/>
          </a:prstGeom>
          <a:noFill/>
          <a:ln w="0">
            <a:noFill/>
          </a:ln>
        </p:spPr>
        <p:txBody>
          <a:bodyPr lIns="90000" rIns="90000" tIns="46800" bIns="46800" anchor="b">
            <a:noAutofit/>
          </a:bodyPr>
          <a:p>
            <a:r>
              <a:rPr b="0" lang="en-US" sz="1800" spc="-1" strike="noStrike">
                <a:latin typeface="Arial"/>
              </a:rPr>
              <a:t>Click to edit the title text format</a:t>
            </a:r>
            <a:endParaRPr b="0" lang="en-US" sz="1800" spc="-1" strike="noStrike">
              <a:latin typeface="Arial"/>
            </a:endParaRPr>
          </a:p>
        </p:txBody>
      </p:sp>
      <p:sp>
        <p:nvSpPr>
          <p:cNvPr id="1" name="PlaceHolder 2"/>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2f2f2"/>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r>
              <a:rPr b="0" lang="en-US" sz="4400" spc="-1" strike="noStrike">
                <a:latin typeface="Arial"/>
              </a:rPr>
              <a:t>Click to edit the title text format</a:t>
            </a:r>
            <a:endParaRPr b="0" lang="en-US" sz="4400" spc="-1" strike="noStrike">
              <a:latin typeface="Arial"/>
            </a:endParaRPr>
          </a:p>
        </p:txBody>
      </p:sp>
      <p:sp>
        <p:nvSpPr>
          <p:cNvPr id="39" name="PlaceHolder 2"/>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6" name=""/>
          <p:cNvSpPr/>
          <p:nvPr/>
        </p:nvSpPr>
        <p:spPr>
          <a:xfrm>
            <a:off x="0" y="0"/>
            <a:ext cx="6095880" cy="6857640"/>
          </a:xfrm>
          <a:prstGeom prst="rect">
            <a:avLst/>
          </a:prstGeom>
          <a:solidFill>
            <a:srgbClr val="99cc99"/>
          </a:solidFill>
          <a:ln w="0">
            <a:noFill/>
          </a:ln>
        </p:spPr>
        <p:style>
          <a:lnRef idx="0"/>
          <a:fillRef idx="0"/>
          <a:effectRef idx="0"/>
          <a:fontRef idx="minor"/>
        </p:style>
      </p:sp>
      <p:sp>
        <p:nvSpPr>
          <p:cNvPr id="77" name=""/>
          <p:cNvSpPr/>
          <p:nvPr/>
        </p:nvSpPr>
        <p:spPr>
          <a:xfrm>
            <a:off x="914040" y="990720"/>
            <a:ext cx="6908400" cy="1904400"/>
          </a:xfrm>
          <a:custGeom>
            <a:avLst/>
            <a:gdLst/>
            <a:ahLst/>
            <a:rect l="l" t="t" r="r" b="b"/>
            <a:pathLst>
              <a:path w="19193" h="5293">
                <a:moveTo>
                  <a:pt x="2646" y="0"/>
                </a:moveTo>
                <a:lnTo>
                  <a:pt x="2646" y="0"/>
                </a:lnTo>
                <a:cubicBezTo>
                  <a:pt x="2182" y="0"/>
                  <a:pt x="1725" y="122"/>
                  <a:pt x="1323" y="354"/>
                </a:cubicBezTo>
                <a:cubicBezTo>
                  <a:pt x="921" y="587"/>
                  <a:pt x="587" y="921"/>
                  <a:pt x="354" y="1323"/>
                </a:cubicBezTo>
                <a:cubicBezTo>
                  <a:pt x="122" y="1725"/>
                  <a:pt x="0" y="2182"/>
                  <a:pt x="0" y="2646"/>
                </a:cubicBezTo>
                <a:lnTo>
                  <a:pt x="0" y="2646"/>
                </a:lnTo>
                <a:lnTo>
                  <a:pt x="0" y="2646"/>
                </a:lnTo>
                <a:cubicBezTo>
                  <a:pt x="0" y="3110"/>
                  <a:pt x="122" y="3567"/>
                  <a:pt x="354" y="3969"/>
                </a:cubicBezTo>
                <a:cubicBezTo>
                  <a:pt x="587" y="4371"/>
                  <a:pt x="921" y="4705"/>
                  <a:pt x="1323" y="4938"/>
                </a:cubicBezTo>
                <a:cubicBezTo>
                  <a:pt x="1725" y="5170"/>
                  <a:pt x="2182" y="5292"/>
                  <a:pt x="2646" y="5292"/>
                </a:cubicBezTo>
                <a:lnTo>
                  <a:pt x="16546" y="5292"/>
                </a:lnTo>
                <a:lnTo>
                  <a:pt x="16546" y="5292"/>
                </a:lnTo>
                <a:cubicBezTo>
                  <a:pt x="17010" y="5292"/>
                  <a:pt x="17467" y="5170"/>
                  <a:pt x="17869" y="4938"/>
                </a:cubicBezTo>
                <a:cubicBezTo>
                  <a:pt x="18271" y="4705"/>
                  <a:pt x="18605" y="4371"/>
                  <a:pt x="18838" y="3969"/>
                </a:cubicBezTo>
                <a:cubicBezTo>
                  <a:pt x="19070" y="3567"/>
                  <a:pt x="19192" y="3110"/>
                  <a:pt x="19192" y="2646"/>
                </a:cubicBezTo>
                <a:lnTo>
                  <a:pt x="19192" y="2646"/>
                </a:lnTo>
                <a:lnTo>
                  <a:pt x="19192" y="2646"/>
                </a:lnTo>
                <a:lnTo>
                  <a:pt x="19192" y="2646"/>
                </a:lnTo>
                <a:cubicBezTo>
                  <a:pt x="19192" y="2182"/>
                  <a:pt x="19070" y="1725"/>
                  <a:pt x="18838" y="1323"/>
                </a:cubicBezTo>
                <a:cubicBezTo>
                  <a:pt x="18605" y="921"/>
                  <a:pt x="18271" y="587"/>
                  <a:pt x="17869" y="354"/>
                </a:cubicBezTo>
                <a:cubicBezTo>
                  <a:pt x="17467" y="122"/>
                  <a:pt x="17010" y="0"/>
                  <a:pt x="16546" y="0"/>
                </a:cubicBezTo>
                <a:lnTo>
                  <a:pt x="2646" y="0"/>
                </a:lnTo>
              </a:path>
            </a:pathLst>
          </a:custGeom>
          <a:solidFill>
            <a:srgbClr val="ffffff"/>
          </a:solidFill>
          <a:ln w="0">
            <a:noFill/>
          </a:ln>
        </p:spPr>
        <p:style>
          <a:lnRef idx="0"/>
          <a:fillRef idx="0"/>
          <a:effectRef idx="0"/>
          <a:fontRef idx="minor"/>
        </p:style>
      </p:sp>
      <p:grpSp>
        <p:nvGrpSpPr>
          <p:cNvPr id="78" name=""/>
          <p:cNvGrpSpPr/>
          <p:nvPr/>
        </p:nvGrpSpPr>
        <p:grpSpPr>
          <a:xfrm>
            <a:off x="4841280" y="4889520"/>
            <a:ext cx="6501600" cy="317160"/>
            <a:chOff x="4841280" y="4889520"/>
            <a:chExt cx="6501600" cy="317160"/>
          </a:xfrm>
        </p:grpSpPr>
        <p:sp>
          <p:nvSpPr>
            <p:cNvPr id="79" name=""/>
            <p:cNvSpPr/>
            <p:nvPr/>
          </p:nvSpPr>
          <p:spPr>
            <a:xfrm>
              <a:off x="4841280" y="4889520"/>
              <a:ext cx="6166080" cy="315360"/>
            </a:xfrm>
            <a:custGeom>
              <a:avLst/>
              <a:gdLst/>
              <a:ahLst/>
              <a:rect l="l" t="t" r="r" b="b"/>
              <a:pathLst>
                <a:path w="17131" h="879">
                  <a:moveTo>
                    <a:pt x="17130" y="0"/>
                  </a:moveTo>
                  <a:lnTo>
                    <a:pt x="17130" y="0"/>
                  </a:lnTo>
                  <a:lnTo>
                    <a:pt x="17130" y="0"/>
                  </a:lnTo>
                  <a:lnTo>
                    <a:pt x="17130" y="0"/>
                  </a:lnTo>
                  <a:lnTo>
                    <a:pt x="17130" y="0"/>
                  </a:lnTo>
                  <a:lnTo>
                    <a:pt x="17130" y="0"/>
                  </a:lnTo>
                  <a:lnTo>
                    <a:pt x="17130" y="878"/>
                  </a:lnTo>
                  <a:lnTo>
                    <a:pt x="17130" y="878"/>
                  </a:lnTo>
                  <a:lnTo>
                    <a:pt x="17130" y="878"/>
                  </a:lnTo>
                  <a:lnTo>
                    <a:pt x="17130" y="878"/>
                  </a:lnTo>
                  <a:lnTo>
                    <a:pt x="17130" y="878"/>
                  </a:lnTo>
                  <a:lnTo>
                    <a:pt x="0" y="878"/>
                  </a:lnTo>
                  <a:lnTo>
                    <a:pt x="0" y="878"/>
                  </a:lnTo>
                  <a:lnTo>
                    <a:pt x="0" y="878"/>
                  </a:lnTo>
                  <a:lnTo>
                    <a:pt x="0" y="878"/>
                  </a:lnTo>
                  <a:lnTo>
                    <a:pt x="0" y="878"/>
                  </a:lnTo>
                  <a:lnTo>
                    <a:pt x="0" y="878"/>
                  </a:lnTo>
                  <a:lnTo>
                    <a:pt x="0" y="0"/>
                  </a:lnTo>
                  <a:lnTo>
                    <a:pt x="0" y="0"/>
                  </a:lnTo>
                  <a:lnTo>
                    <a:pt x="0" y="0"/>
                  </a:lnTo>
                  <a:lnTo>
                    <a:pt x="0" y="0"/>
                  </a:lnTo>
                  <a:lnTo>
                    <a:pt x="0" y="0"/>
                  </a:lnTo>
                  <a:lnTo>
                    <a:pt x="17130" y="0"/>
                  </a:lnTo>
                </a:path>
              </a:pathLst>
            </a:custGeom>
            <a:solidFill>
              <a:srgbClr val="003366"/>
            </a:solidFill>
            <a:ln w="0">
              <a:noFill/>
            </a:ln>
          </p:spPr>
          <p:style>
            <a:lnRef idx="0"/>
            <a:fillRef idx="0"/>
            <a:effectRef idx="0"/>
            <a:fontRef idx="minor"/>
          </p:style>
        </p:sp>
        <p:sp>
          <p:nvSpPr>
            <p:cNvPr id="80" name=""/>
            <p:cNvSpPr/>
            <p:nvPr/>
          </p:nvSpPr>
          <p:spPr>
            <a:xfrm>
              <a:off x="10998000" y="4889520"/>
              <a:ext cx="344880" cy="317160"/>
            </a:xfrm>
            <a:prstGeom prst="flowChartDelay">
              <a:avLst/>
            </a:prstGeom>
            <a:solidFill>
              <a:srgbClr val="003366"/>
            </a:solidFill>
            <a:ln w="0">
              <a:noFill/>
            </a:ln>
          </p:spPr>
          <p:style>
            <a:lnRef idx="0"/>
            <a:fillRef idx="0"/>
            <a:effectRef idx="0"/>
            <a:fontRef idx="minor"/>
          </p:style>
        </p:sp>
      </p:grpSp>
      <p:sp>
        <p:nvSpPr>
          <p:cNvPr id="81" name="PlaceHolder 1"/>
          <p:cNvSpPr>
            <a:spLocks noGrp="1"/>
          </p:cNvSpPr>
          <p:nvPr>
            <p:ph type="title"/>
          </p:nvPr>
        </p:nvSpPr>
        <p:spPr>
          <a:xfrm>
            <a:off x="609480" y="273600"/>
            <a:ext cx="10972080" cy="1144440"/>
          </a:xfrm>
          <a:prstGeom prst="rect">
            <a:avLst/>
          </a:prstGeom>
          <a:noFill/>
          <a:ln w="0">
            <a:noFill/>
          </a:ln>
        </p:spPr>
        <p:txBody>
          <a:bodyPr lIns="90000" rIns="90000" tIns="46800" bIns="46800" anchor="b">
            <a:noAutofit/>
          </a:bodyPr>
          <a:p>
            <a:r>
              <a:rPr b="0" lang="en-US" sz="1800" spc="-1" strike="noStrike">
                <a:latin typeface="Arial"/>
              </a:rPr>
              <a:t>Click to edit the title text format</a:t>
            </a:r>
            <a:endParaRPr b="0" lang="en-US" sz="1800" spc="-1" strike="noStrike">
              <a:latin typeface="Arial"/>
            </a:endParaRPr>
          </a:p>
        </p:txBody>
      </p:sp>
      <p:sp>
        <p:nvSpPr>
          <p:cNvPr id="82" name="PlaceHolder 2"/>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19" name="PlaceHolder 1"/>
          <p:cNvSpPr>
            <a:spLocks noGrp="1"/>
          </p:cNvSpPr>
          <p:nvPr>
            <p:ph type="title"/>
          </p:nvPr>
        </p:nvSpPr>
        <p:spPr>
          <a:xfrm>
            <a:off x="609480" y="273600"/>
            <a:ext cx="10972080" cy="1144440"/>
          </a:xfrm>
          <a:prstGeom prst="rect">
            <a:avLst/>
          </a:prstGeom>
          <a:noFill/>
          <a:ln w="0">
            <a:noFill/>
          </a:ln>
        </p:spPr>
        <p:txBody>
          <a:bodyPr lIns="90000" rIns="90000" tIns="46800" bIns="46800" anchor="b">
            <a:noAutofit/>
          </a:bodyPr>
          <a:p>
            <a:r>
              <a:rPr b="0" lang="en-US" sz="1800" spc="-1" strike="noStrike">
                <a:latin typeface="Arial"/>
              </a:rPr>
              <a:t>Click to edit the title text format</a:t>
            </a:r>
            <a:endParaRPr b="0" lang="en-US" sz="1800" spc="-1" strike="noStrike">
              <a:latin typeface="Arial"/>
            </a:endParaRPr>
          </a:p>
        </p:txBody>
      </p:sp>
      <p:sp>
        <p:nvSpPr>
          <p:cNvPr id="120" name="PlaceHolder 2"/>
          <p:cNvSpPr>
            <a:spLocks noGrp="1"/>
          </p:cNvSpPr>
          <p:nvPr>
            <p:ph type="body"/>
          </p:nvPr>
        </p:nvSpPr>
        <p:spPr>
          <a:xfrm>
            <a:off x="609480" y="1604520"/>
            <a:ext cx="5353920" cy="3976920"/>
          </a:xfrm>
          <a:prstGeom prst="rect">
            <a:avLst/>
          </a:prstGeom>
          <a:noFill/>
          <a:ln w="0">
            <a:noFill/>
          </a:ln>
        </p:spPr>
        <p:txBody>
          <a:bodyPr lIns="90000" rIns="90000" tIns="46800" bIns="46800" anchor="t">
            <a:normAutofit/>
          </a:bodyPr>
          <a:p>
            <a:pPr marL="432000" indent="-324000">
              <a:spcBef>
                <a:spcPts val="1417"/>
              </a:spcBef>
              <a:buClr>
                <a:srgbClr val="000000"/>
              </a:buClr>
              <a:buSzPct val="45000"/>
              <a:buFont typeface="Wingdings" charset="2"/>
              <a:buChar char=""/>
            </a:pPr>
            <a:r>
              <a:rPr b="0" lang="en-US" sz="1800" spc="-1" strike="noStrike">
                <a:latin typeface="Arial"/>
              </a:rPr>
              <a:t>Click to edit the outline text format</a:t>
            </a:r>
            <a:endParaRPr b="0" lang="en-US" sz="1800" spc="-1" strike="noStrike">
              <a:latin typeface="Arial"/>
            </a:endParaRPr>
          </a:p>
          <a:p>
            <a:pPr lvl="1" marL="864000" indent="-324000">
              <a:spcBef>
                <a:spcPts val="1134"/>
              </a:spcBef>
              <a:buClr>
                <a:srgbClr val="000000"/>
              </a:buClr>
              <a:buSzPct val="75000"/>
              <a:buFont typeface="Symbol" charset="2"/>
              <a:buChar char=""/>
            </a:pPr>
            <a:r>
              <a:rPr b="0" lang="en-US" sz="1800" spc="-1" strike="noStrike">
                <a:latin typeface="Arial"/>
              </a:rPr>
              <a:t>Second Outline Level</a:t>
            </a:r>
            <a:endParaRPr b="0" lang="en-US" sz="1800" spc="-1" strike="noStrike">
              <a:latin typeface="Arial"/>
            </a:endParaRPr>
          </a:p>
          <a:p>
            <a:pPr lvl="2" marL="1296000" indent="-288000">
              <a:spcBef>
                <a:spcPts val="850"/>
              </a:spcBef>
              <a:buClr>
                <a:srgbClr val="000000"/>
              </a:buClr>
              <a:buSzPct val="45000"/>
              <a:buFont typeface="Wingdings" charset="2"/>
              <a:buChar char=""/>
            </a:pPr>
            <a:r>
              <a:rPr b="0" lang="en-US" sz="1800" spc="-1" strike="noStrike">
                <a:latin typeface="Arial"/>
              </a:rPr>
              <a:t>Third Outline Level</a:t>
            </a:r>
            <a:endParaRPr b="0" lang="en-US" sz="1800" spc="-1" strike="noStrike">
              <a:latin typeface="Arial"/>
            </a:endParaRPr>
          </a:p>
          <a:p>
            <a:pPr lvl="3" marL="1728000" indent="-216000">
              <a:spcBef>
                <a:spcPts val="567"/>
              </a:spcBef>
              <a:buClr>
                <a:srgbClr val="000000"/>
              </a:buClr>
              <a:buSzPct val="75000"/>
              <a:buFont typeface="Symbol" charset="2"/>
              <a:buChar char=""/>
            </a:pPr>
            <a:r>
              <a:rPr b="0" lang="en-US" sz="1800" spc="-1" strike="noStrike">
                <a:latin typeface="Arial"/>
              </a:rPr>
              <a:t>Fourth Outline Level</a:t>
            </a:r>
            <a:endParaRPr b="0" lang="en-US" sz="1800" spc="-1" strike="noStrike">
              <a:latin typeface="Arial"/>
            </a:endParaRPr>
          </a:p>
          <a:p>
            <a:pPr lvl="4" marL="2160000" indent="-216000">
              <a:spcBef>
                <a:spcPts val="283"/>
              </a:spcBef>
              <a:buClr>
                <a:srgbClr val="000000"/>
              </a:buClr>
              <a:buSzPct val="45000"/>
              <a:buFont typeface="Wingdings" charset="2"/>
              <a:buChar char=""/>
            </a:pPr>
            <a:r>
              <a:rPr b="0" lang="en-US" sz="1800" spc="-1" strike="noStrike">
                <a:latin typeface="Arial"/>
              </a:rPr>
              <a:t>Fifth Outline Level</a:t>
            </a:r>
            <a:endParaRPr b="0" lang="en-US" sz="1800" spc="-1" strike="noStrike">
              <a:latin typeface="Arial"/>
            </a:endParaRPr>
          </a:p>
          <a:p>
            <a:pPr lvl="5" marL="2592000" indent="-216000">
              <a:spcBef>
                <a:spcPts val="283"/>
              </a:spcBef>
              <a:buClr>
                <a:srgbClr val="000000"/>
              </a:buClr>
              <a:buSzPct val="45000"/>
              <a:buFont typeface="Wingdings" charset="2"/>
              <a:buChar char=""/>
            </a:pPr>
            <a:r>
              <a:rPr b="0" lang="en-US" sz="1800" spc="-1" strike="noStrike">
                <a:latin typeface="Arial"/>
              </a:rPr>
              <a:t>Sixth Outline Level</a:t>
            </a:r>
            <a:endParaRPr b="0" lang="en-US" sz="1800" spc="-1" strike="noStrike">
              <a:latin typeface="Arial"/>
            </a:endParaRPr>
          </a:p>
          <a:p>
            <a:pPr lvl="6" marL="3024000" indent="-216000">
              <a:spcBef>
                <a:spcPts val="283"/>
              </a:spcBef>
              <a:buClr>
                <a:srgbClr val="000000"/>
              </a:buClr>
              <a:buSzPct val="45000"/>
              <a:buFont typeface="Wingdings" charset="2"/>
              <a:buChar char=""/>
            </a:pPr>
            <a:r>
              <a:rPr b="0" lang="en-US" sz="1800" spc="-1" strike="noStrike">
                <a:latin typeface="Arial"/>
              </a:rPr>
              <a:t>Seventh Outline Level</a:t>
            </a:r>
            <a:endParaRPr b="0" lang="en-US" sz="1800" spc="-1" strike="noStrike">
              <a:latin typeface="Arial"/>
            </a:endParaRPr>
          </a:p>
        </p:txBody>
      </p:sp>
      <p:sp>
        <p:nvSpPr>
          <p:cNvPr id="121" name="PlaceHolder 3"/>
          <p:cNvSpPr>
            <a:spLocks noGrp="1"/>
          </p:cNvSpPr>
          <p:nvPr>
            <p:ph type="body"/>
          </p:nvPr>
        </p:nvSpPr>
        <p:spPr>
          <a:xfrm>
            <a:off x="6231960" y="1604520"/>
            <a:ext cx="5353920" cy="3976920"/>
          </a:xfrm>
          <a:prstGeom prst="rect">
            <a:avLst/>
          </a:prstGeom>
          <a:noFill/>
          <a:ln w="0">
            <a:noFill/>
          </a:ln>
        </p:spPr>
        <p:txBody>
          <a:bodyPr lIns="90000" rIns="90000" tIns="46800" bIns="46800" anchor="t">
            <a:normAutofit/>
          </a:bodyPr>
          <a:p>
            <a:pPr marL="432000" indent="-324000">
              <a:spcBef>
                <a:spcPts val="1417"/>
              </a:spcBef>
              <a:buClr>
                <a:srgbClr val="000000"/>
              </a:buClr>
              <a:buSzPct val="45000"/>
              <a:buFont typeface="Wingdings" charset="2"/>
              <a:buChar char=""/>
            </a:pPr>
            <a:r>
              <a:rPr b="0" lang="en-US" sz="1800" spc="-1" strike="noStrike">
                <a:latin typeface="Arial"/>
              </a:rPr>
              <a:t>Click to edit the outline text format</a:t>
            </a:r>
            <a:endParaRPr b="0" lang="en-US" sz="1800" spc="-1" strike="noStrike">
              <a:latin typeface="Arial"/>
            </a:endParaRPr>
          </a:p>
          <a:p>
            <a:pPr lvl="1" marL="864000" indent="-324000">
              <a:spcBef>
                <a:spcPts val="1134"/>
              </a:spcBef>
              <a:buClr>
                <a:srgbClr val="000000"/>
              </a:buClr>
              <a:buSzPct val="75000"/>
              <a:buFont typeface="Symbol" charset="2"/>
              <a:buChar char=""/>
            </a:pPr>
            <a:r>
              <a:rPr b="0" lang="en-US" sz="1800" spc="-1" strike="noStrike">
                <a:latin typeface="Arial"/>
              </a:rPr>
              <a:t>Second Outline Level</a:t>
            </a:r>
            <a:endParaRPr b="0" lang="en-US" sz="1800" spc="-1" strike="noStrike">
              <a:latin typeface="Arial"/>
            </a:endParaRPr>
          </a:p>
          <a:p>
            <a:pPr lvl="2" marL="1296000" indent="-288000">
              <a:spcBef>
                <a:spcPts val="850"/>
              </a:spcBef>
              <a:buClr>
                <a:srgbClr val="000000"/>
              </a:buClr>
              <a:buSzPct val="45000"/>
              <a:buFont typeface="Wingdings" charset="2"/>
              <a:buChar char=""/>
            </a:pPr>
            <a:r>
              <a:rPr b="0" lang="en-US" sz="1800" spc="-1" strike="noStrike">
                <a:latin typeface="Arial"/>
              </a:rPr>
              <a:t>Third Outline Level</a:t>
            </a:r>
            <a:endParaRPr b="0" lang="en-US" sz="1800" spc="-1" strike="noStrike">
              <a:latin typeface="Arial"/>
            </a:endParaRPr>
          </a:p>
          <a:p>
            <a:pPr lvl="3" marL="1728000" indent="-216000">
              <a:spcBef>
                <a:spcPts val="567"/>
              </a:spcBef>
              <a:buClr>
                <a:srgbClr val="000000"/>
              </a:buClr>
              <a:buSzPct val="75000"/>
              <a:buFont typeface="Symbol" charset="2"/>
              <a:buChar char=""/>
            </a:pPr>
            <a:r>
              <a:rPr b="0" lang="en-US" sz="1800" spc="-1" strike="noStrike">
                <a:latin typeface="Arial"/>
              </a:rPr>
              <a:t>Fourth Outline Level</a:t>
            </a:r>
            <a:endParaRPr b="0" lang="en-US" sz="1800" spc="-1" strike="noStrike">
              <a:latin typeface="Arial"/>
            </a:endParaRPr>
          </a:p>
          <a:p>
            <a:pPr lvl="4" marL="2160000" indent="-216000">
              <a:spcBef>
                <a:spcPts val="283"/>
              </a:spcBef>
              <a:buClr>
                <a:srgbClr val="000000"/>
              </a:buClr>
              <a:buSzPct val="45000"/>
              <a:buFont typeface="Wingdings" charset="2"/>
              <a:buChar char=""/>
            </a:pPr>
            <a:r>
              <a:rPr b="0" lang="en-US" sz="1800" spc="-1" strike="noStrike">
                <a:latin typeface="Arial"/>
              </a:rPr>
              <a:t>Fifth Outline Level</a:t>
            </a:r>
            <a:endParaRPr b="0" lang="en-US" sz="1800" spc="-1" strike="noStrike">
              <a:latin typeface="Arial"/>
            </a:endParaRPr>
          </a:p>
          <a:p>
            <a:pPr lvl="5" marL="2592000" indent="-216000">
              <a:spcBef>
                <a:spcPts val="283"/>
              </a:spcBef>
              <a:buClr>
                <a:srgbClr val="000000"/>
              </a:buClr>
              <a:buSzPct val="45000"/>
              <a:buFont typeface="Wingdings" charset="2"/>
              <a:buChar char=""/>
            </a:pPr>
            <a:r>
              <a:rPr b="0" lang="en-US" sz="1800" spc="-1" strike="noStrike">
                <a:latin typeface="Arial"/>
              </a:rPr>
              <a:t>Sixth Outline Level</a:t>
            </a:r>
            <a:endParaRPr b="0" lang="en-US" sz="1800" spc="-1" strike="noStrike">
              <a:latin typeface="Arial"/>
            </a:endParaRPr>
          </a:p>
          <a:p>
            <a:pPr lvl="6" marL="3024000" indent="-216000">
              <a:spcBef>
                <a:spcPts val="283"/>
              </a:spcBef>
              <a:buClr>
                <a:srgbClr val="000000"/>
              </a:buClr>
              <a:buSzPct val="45000"/>
              <a:buFont typeface="Wingdings" charset="2"/>
              <a:buChar char=""/>
            </a:pPr>
            <a:r>
              <a:rPr b="0" lang="en-US" sz="1800" spc="-1" strike="noStrike">
                <a:latin typeface="Arial"/>
              </a:rPr>
              <a:t>Seventh Outline Level</a:t>
            </a:r>
            <a:endParaRPr b="0" lang="en-US" sz="1800" spc="-1" strike="noStrike">
              <a:latin typeface="Arial"/>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58" name="PlaceHolder 1"/>
          <p:cNvSpPr>
            <a:spLocks noGrp="1"/>
          </p:cNvSpPr>
          <p:nvPr>
            <p:ph type="title"/>
          </p:nvPr>
        </p:nvSpPr>
        <p:spPr>
          <a:xfrm>
            <a:off x="609480" y="273600"/>
            <a:ext cx="10972080" cy="1144440"/>
          </a:xfrm>
          <a:prstGeom prst="rect">
            <a:avLst/>
          </a:prstGeom>
          <a:noFill/>
          <a:ln w="0">
            <a:noFill/>
          </a:ln>
        </p:spPr>
        <p:txBody>
          <a:bodyPr lIns="90000" rIns="90000" tIns="46800" bIns="46800" anchor="b">
            <a:noAutofit/>
          </a:bodyPr>
          <a:p>
            <a:r>
              <a:rPr b="0" lang="en-US" sz="1800" spc="-1" strike="noStrike">
                <a:latin typeface="Arial"/>
              </a:rPr>
              <a:t>Click to edit the title text format</a:t>
            </a:r>
            <a:endParaRPr b="0" lang="en-US" sz="1800" spc="-1" strike="noStrike">
              <a:latin typeface="Arial"/>
            </a:endParaRPr>
          </a:p>
        </p:txBody>
      </p:sp>
      <p:sp>
        <p:nvSpPr>
          <p:cNvPr id="159" name="PlaceHolder 2"/>
          <p:cNvSpPr>
            <a:spLocks noGrp="1"/>
          </p:cNvSpPr>
          <p:nvPr>
            <p:ph type="body"/>
          </p:nvPr>
        </p:nvSpPr>
        <p:spPr>
          <a:xfrm>
            <a:off x="609480" y="1604520"/>
            <a:ext cx="10972080" cy="3976920"/>
          </a:xfrm>
          <a:prstGeom prst="rect">
            <a:avLst/>
          </a:prstGeom>
          <a:noFill/>
          <a:ln w="0">
            <a:noFill/>
          </a:ln>
        </p:spPr>
        <p:txBody>
          <a:bodyPr lIns="90000" rIns="90000" tIns="46800" bIns="46800" anchor="t">
            <a:normAutofit/>
          </a:bodyPr>
          <a:p>
            <a:pPr marL="432000" indent="-324000">
              <a:spcBef>
                <a:spcPts val="1417"/>
              </a:spcBef>
              <a:buClr>
                <a:srgbClr val="000000"/>
              </a:buClr>
              <a:buSzPct val="45000"/>
              <a:buFont typeface="Wingdings" charset="2"/>
              <a:buChar char=""/>
            </a:pPr>
            <a:r>
              <a:rPr b="0" lang="en-US" sz="1800" spc="-1" strike="noStrike">
                <a:latin typeface="Arial"/>
              </a:rPr>
              <a:t>Click to edit the outline text format</a:t>
            </a:r>
            <a:endParaRPr b="0" lang="en-US" sz="1800" spc="-1" strike="noStrike">
              <a:latin typeface="Arial"/>
            </a:endParaRPr>
          </a:p>
          <a:p>
            <a:pPr lvl="1" marL="864000" indent="-324000">
              <a:spcBef>
                <a:spcPts val="1134"/>
              </a:spcBef>
              <a:buClr>
                <a:srgbClr val="000000"/>
              </a:buClr>
              <a:buSzPct val="75000"/>
              <a:buFont typeface="Symbol" charset="2"/>
              <a:buChar char=""/>
            </a:pPr>
            <a:r>
              <a:rPr b="0" lang="en-US" sz="1800" spc="-1" strike="noStrike">
                <a:latin typeface="Arial"/>
              </a:rPr>
              <a:t>Second Outline Level</a:t>
            </a:r>
            <a:endParaRPr b="0" lang="en-US" sz="1800" spc="-1" strike="noStrike">
              <a:latin typeface="Arial"/>
            </a:endParaRPr>
          </a:p>
          <a:p>
            <a:pPr lvl="2" marL="1296000" indent="-288000">
              <a:spcBef>
                <a:spcPts val="850"/>
              </a:spcBef>
              <a:buClr>
                <a:srgbClr val="000000"/>
              </a:buClr>
              <a:buSzPct val="45000"/>
              <a:buFont typeface="Wingdings" charset="2"/>
              <a:buChar char=""/>
            </a:pPr>
            <a:r>
              <a:rPr b="0" lang="en-US" sz="1800" spc="-1" strike="noStrike">
                <a:latin typeface="Arial"/>
              </a:rPr>
              <a:t>Third Outline Level</a:t>
            </a:r>
            <a:endParaRPr b="0" lang="en-US" sz="1800" spc="-1" strike="noStrike">
              <a:latin typeface="Arial"/>
            </a:endParaRPr>
          </a:p>
          <a:p>
            <a:pPr lvl="3" marL="1728000" indent="-216000">
              <a:spcBef>
                <a:spcPts val="567"/>
              </a:spcBef>
              <a:buClr>
                <a:srgbClr val="000000"/>
              </a:buClr>
              <a:buSzPct val="75000"/>
              <a:buFont typeface="Symbol" charset="2"/>
              <a:buChar char=""/>
            </a:pPr>
            <a:r>
              <a:rPr b="0" lang="en-US" sz="1800" spc="-1" strike="noStrike">
                <a:latin typeface="Arial"/>
              </a:rPr>
              <a:t>Fourth Outline Level</a:t>
            </a:r>
            <a:endParaRPr b="0" lang="en-US" sz="1800" spc="-1" strike="noStrike">
              <a:latin typeface="Arial"/>
            </a:endParaRPr>
          </a:p>
          <a:p>
            <a:pPr lvl="4" marL="2160000" indent="-216000">
              <a:spcBef>
                <a:spcPts val="283"/>
              </a:spcBef>
              <a:buClr>
                <a:srgbClr val="000000"/>
              </a:buClr>
              <a:buSzPct val="45000"/>
              <a:buFont typeface="Wingdings" charset="2"/>
              <a:buChar char=""/>
            </a:pPr>
            <a:r>
              <a:rPr b="0" lang="en-US" sz="1800" spc="-1" strike="noStrike">
                <a:latin typeface="Arial"/>
              </a:rPr>
              <a:t>Fifth Outline Level</a:t>
            </a:r>
            <a:endParaRPr b="0" lang="en-US" sz="1800" spc="-1" strike="noStrike">
              <a:latin typeface="Arial"/>
            </a:endParaRPr>
          </a:p>
          <a:p>
            <a:pPr lvl="5" marL="2592000" indent="-216000">
              <a:spcBef>
                <a:spcPts val="283"/>
              </a:spcBef>
              <a:buClr>
                <a:srgbClr val="000000"/>
              </a:buClr>
              <a:buSzPct val="45000"/>
              <a:buFont typeface="Wingdings" charset="2"/>
              <a:buChar char=""/>
            </a:pPr>
            <a:r>
              <a:rPr b="0" lang="en-US" sz="1800" spc="-1" strike="noStrike">
                <a:latin typeface="Arial"/>
              </a:rPr>
              <a:t>Sixth Outline Level</a:t>
            </a:r>
            <a:endParaRPr b="0" lang="en-US" sz="1800" spc="-1" strike="noStrike">
              <a:latin typeface="Arial"/>
            </a:endParaRPr>
          </a:p>
          <a:p>
            <a:pPr lvl="6" marL="3024000" indent="-216000">
              <a:spcBef>
                <a:spcPts val="283"/>
              </a:spcBef>
              <a:buClr>
                <a:srgbClr val="000000"/>
              </a:buClr>
              <a:buSzPct val="45000"/>
              <a:buFont typeface="Wingdings" charset="2"/>
              <a:buChar char=""/>
            </a:pPr>
            <a:r>
              <a:rPr b="0" lang="en-US" sz="1800" spc="-1" strike="noStrike">
                <a:latin typeface="Arial"/>
              </a:rPr>
              <a:t>Seventh Outline Level</a:t>
            </a:r>
            <a:endParaRPr b="0" lang="en-US" sz="1800" spc="-1" strike="noStrike">
              <a:latin typeface="Arial"/>
            </a:endParaRPr>
          </a:p>
        </p:txBody>
      </p:sp>
    </p:spTree>
  </p:cSld>
  <p:clrMap bg1="lt1" bg2="lt2" tx1="dk1" tx2="dk2" accent1="accent1" accent2="accent2" accent3="accent3" accent4="accent4" accent5="accent5" accent6="accent6" hlink="hlink" folHlink="folHlink"/>
  <p:sldLayoutIdLst>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9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r>
              <a:rPr b="0" lang="en-US" sz="4400" spc="-1" strike="noStrike">
                <a:latin typeface="Arial"/>
              </a:rPr>
              <a:t>Click to edit the title text format</a:t>
            </a:r>
            <a:endParaRPr b="0" lang="en-US" sz="4400" spc="-1" strike="noStrike">
              <a:latin typeface="Arial"/>
            </a:endParaRPr>
          </a:p>
        </p:txBody>
      </p:sp>
      <p:sp>
        <p:nvSpPr>
          <p:cNvPr id="197" name="PlaceHolder 2"/>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grpSp>
        <p:nvGrpSpPr>
          <p:cNvPr id="234" name=""/>
          <p:cNvGrpSpPr/>
          <p:nvPr/>
        </p:nvGrpSpPr>
        <p:grpSpPr>
          <a:xfrm>
            <a:off x="0" y="0"/>
            <a:ext cx="7819200" cy="6854400"/>
            <a:chOff x="0" y="0"/>
            <a:chExt cx="7819200" cy="6854400"/>
          </a:xfrm>
        </p:grpSpPr>
        <p:sp>
          <p:nvSpPr>
            <p:cNvPr id="235" name=""/>
            <p:cNvSpPr/>
            <p:nvPr/>
          </p:nvSpPr>
          <p:spPr>
            <a:xfrm>
              <a:off x="0" y="0"/>
              <a:ext cx="6091560" cy="6854400"/>
            </a:xfrm>
            <a:prstGeom prst="rect">
              <a:avLst/>
            </a:prstGeom>
            <a:solidFill>
              <a:srgbClr val="99cc99"/>
            </a:solidFill>
            <a:ln w="0">
              <a:noFill/>
            </a:ln>
          </p:spPr>
          <p:style>
            <a:lnRef idx="0"/>
            <a:fillRef idx="0"/>
            <a:effectRef idx="0"/>
            <a:fontRef idx="minor"/>
          </p:style>
        </p:sp>
        <p:sp>
          <p:nvSpPr>
            <p:cNvPr id="236" name=""/>
            <p:cNvSpPr/>
            <p:nvPr/>
          </p:nvSpPr>
          <p:spPr>
            <a:xfrm>
              <a:off x="914400" y="990720"/>
              <a:ext cx="6904800" cy="1901520"/>
            </a:xfrm>
            <a:custGeom>
              <a:avLst/>
              <a:gdLst/>
              <a:ahLst/>
              <a:rect l="l" t="t" r="r" b="b"/>
              <a:pathLst>
                <a:path w="19183" h="5285">
                  <a:moveTo>
                    <a:pt x="2642" y="0"/>
                  </a:moveTo>
                  <a:lnTo>
                    <a:pt x="2642" y="0"/>
                  </a:lnTo>
                  <a:cubicBezTo>
                    <a:pt x="2178" y="0"/>
                    <a:pt x="1723" y="122"/>
                    <a:pt x="1321" y="354"/>
                  </a:cubicBezTo>
                  <a:cubicBezTo>
                    <a:pt x="919" y="586"/>
                    <a:pt x="586" y="919"/>
                    <a:pt x="354" y="1321"/>
                  </a:cubicBezTo>
                  <a:cubicBezTo>
                    <a:pt x="122" y="1723"/>
                    <a:pt x="0" y="2178"/>
                    <a:pt x="0" y="2642"/>
                  </a:cubicBezTo>
                  <a:lnTo>
                    <a:pt x="0" y="2642"/>
                  </a:lnTo>
                  <a:lnTo>
                    <a:pt x="0" y="2642"/>
                  </a:lnTo>
                  <a:cubicBezTo>
                    <a:pt x="0" y="3106"/>
                    <a:pt x="122" y="3561"/>
                    <a:pt x="354" y="3963"/>
                  </a:cubicBezTo>
                  <a:cubicBezTo>
                    <a:pt x="586" y="4365"/>
                    <a:pt x="919" y="4698"/>
                    <a:pt x="1321" y="4930"/>
                  </a:cubicBezTo>
                  <a:cubicBezTo>
                    <a:pt x="1723" y="5162"/>
                    <a:pt x="2178" y="5284"/>
                    <a:pt x="2642" y="5284"/>
                  </a:cubicBezTo>
                  <a:lnTo>
                    <a:pt x="16540" y="5284"/>
                  </a:lnTo>
                  <a:lnTo>
                    <a:pt x="16540" y="5284"/>
                  </a:lnTo>
                  <a:cubicBezTo>
                    <a:pt x="17004" y="5284"/>
                    <a:pt x="17459" y="5162"/>
                    <a:pt x="17861" y="4930"/>
                  </a:cubicBezTo>
                  <a:cubicBezTo>
                    <a:pt x="18263" y="4698"/>
                    <a:pt x="18596" y="4365"/>
                    <a:pt x="18828" y="3963"/>
                  </a:cubicBezTo>
                  <a:cubicBezTo>
                    <a:pt x="19060" y="3561"/>
                    <a:pt x="19182" y="3106"/>
                    <a:pt x="19182" y="2642"/>
                  </a:cubicBezTo>
                  <a:lnTo>
                    <a:pt x="19182" y="2642"/>
                  </a:lnTo>
                  <a:lnTo>
                    <a:pt x="19182" y="2642"/>
                  </a:lnTo>
                  <a:lnTo>
                    <a:pt x="19182" y="2642"/>
                  </a:lnTo>
                  <a:cubicBezTo>
                    <a:pt x="19182" y="2178"/>
                    <a:pt x="19060" y="1723"/>
                    <a:pt x="18828" y="1321"/>
                  </a:cubicBezTo>
                  <a:cubicBezTo>
                    <a:pt x="18596" y="919"/>
                    <a:pt x="18263" y="586"/>
                    <a:pt x="17861" y="354"/>
                  </a:cubicBezTo>
                  <a:cubicBezTo>
                    <a:pt x="17459" y="122"/>
                    <a:pt x="17004" y="0"/>
                    <a:pt x="16540" y="0"/>
                  </a:cubicBezTo>
                  <a:lnTo>
                    <a:pt x="2642" y="0"/>
                  </a:lnTo>
                </a:path>
              </a:pathLst>
            </a:custGeom>
            <a:solidFill>
              <a:srgbClr val="ffffff"/>
            </a:solidFill>
            <a:ln w="0">
              <a:noFill/>
            </a:ln>
          </p:spPr>
          <p:style>
            <a:lnRef idx="0"/>
            <a:fillRef idx="0"/>
            <a:effectRef idx="0"/>
            <a:fontRef idx="minor"/>
          </p:style>
        </p:sp>
      </p:grpSp>
      <p:grpSp>
        <p:nvGrpSpPr>
          <p:cNvPr id="237" name=""/>
          <p:cNvGrpSpPr/>
          <p:nvPr/>
        </p:nvGrpSpPr>
        <p:grpSpPr>
          <a:xfrm>
            <a:off x="4842000" y="4889520"/>
            <a:ext cx="6498360" cy="315360"/>
            <a:chOff x="4842000" y="4889520"/>
            <a:chExt cx="6498360" cy="315360"/>
          </a:xfrm>
        </p:grpSpPr>
        <p:sp>
          <p:nvSpPr>
            <p:cNvPr id="238" name=""/>
            <p:cNvSpPr/>
            <p:nvPr/>
          </p:nvSpPr>
          <p:spPr>
            <a:xfrm>
              <a:off x="4842000" y="4889520"/>
              <a:ext cx="6163920" cy="313920"/>
            </a:xfrm>
            <a:custGeom>
              <a:avLst/>
              <a:gdLst/>
              <a:ahLst/>
              <a:rect l="l" t="t" r="r" b="b"/>
              <a:pathLst>
                <a:path w="17125" h="875">
                  <a:moveTo>
                    <a:pt x="17124" y="0"/>
                  </a:moveTo>
                  <a:lnTo>
                    <a:pt x="17124" y="0"/>
                  </a:lnTo>
                  <a:lnTo>
                    <a:pt x="17124" y="0"/>
                  </a:lnTo>
                  <a:lnTo>
                    <a:pt x="17124" y="0"/>
                  </a:lnTo>
                  <a:lnTo>
                    <a:pt x="17124" y="0"/>
                  </a:lnTo>
                  <a:lnTo>
                    <a:pt x="17124" y="0"/>
                  </a:lnTo>
                  <a:lnTo>
                    <a:pt x="17124" y="874"/>
                  </a:lnTo>
                  <a:lnTo>
                    <a:pt x="17124" y="874"/>
                  </a:lnTo>
                  <a:lnTo>
                    <a:pt x="17124" y="874"/>
                  </a:lnTo>
                  <a:lnTo>
                    <a:pt x="17124" y="874"/>
                  </a:lnTo>
                  <a:lnTo>
                    <a:pt x="17124" y="874"/>
                  </a:lnTo>
                  <a:lnTo>
                    <a:pt x="0" y="874"/>
                  </a:lnTo>
                  <a:lnTo>
                    <a:pt x="0" y="874"/>
                  </a:lnTo>
                  <a:lnTo>
                    <a:pt x="0" y="874"/>
                  </a:lnTo>
                  <a:lnTo>
                    <a:pt x="0" y="874"/>
                  </a:lnTo>
                  <a:lnTo>
                    <a:pt x="0" y="874"/>
                  </a:lnTo>
                  <a:lnTo>
                    <a:pt x="0" y="874"/>
                  </a:lnTo>
                  <a:lnTo>
                    <a:pt x="0" y="0"/>
                  </a:lnTo>
                  <a:lnTo>
                    <a:pt x="0" y="0"/>
                  </a:lnTo>
                  <a:lnTo>
                    <a:pt x="0" y="0"/>
                  </a:lnTo>
                  <a:lnTo>
                    <a:pt x="0" y="0"/>
                  </a:lnTo>
                  <a:lnTo>
                    <a:pt x="0" y="0"/>
                  </a:lnTo>
                  <a:lnTo>
                    <a:pt x="17124" y="0"/>
                  </a:lnTo>
                </a:path>
              </a:pathLst>
            </a:custGeom>
            <a:solidFill>
              <a:srgbClr val="003366"/>
            </a:solidFill>
            <a:ln w="0">
              <a:noFill/>
            </a:ln>
          </p:spPr>
          <p:style>
            <a:lnRef idx="0"/>
            <a:fillRef idx="0"/>
            <a:effectRef idx="0"/>
            <a:fontRef idx="minor"/>
          </p:style>
        </p:sp>
        <p:sp>
          <p:nvSpPr>
            <p:cNvPr id="239" name=""/>
            <p:cNvSpPr/>
            <p:nvPr/>
          </p:nvSpPr>
          <p:spPr>
            <a:xfrm>
              <a:off x="10998000" y="4889520"/>
              <a:ext cx="342360" cy="315360"/>
            </a:xfrm>
            <a:prstGeom prst="flowChartDelay">
              <a:avLst/>
            </a:prstGeom>
            <a:solidFill>
              <a:srgbClr val="003366"/>
            </a:solidFill>
            <a:ln w="0">
              <a:noFill/>
            </a:ln>
          </p:spPr>
          <p:style>
            <a:lnRef idx="0"/>
            <a:fillRef idx="0"/>
            <a:effectRef idx="0"/>
            <a:fontRef idx="minor"/>
          </p:style>
        </p:sp>
      </p:grpSp>
      <p:sp>
        <p:nvSpPr>
          <p:cNvPr id="240" name="PlaceHolder 1"/>
          <p:cNvSpPr>
            <a:spLocks noGrp="1"/>
          </p:cNvSpPr>
          <p:nvPr>
            <p:ph type="title"/>
          </p:nvPr>
        </p:nvSpPr>
        <p:spPr>
          <a:xfrm>
            <a:off x="609480" y="273600"/>
            <a:ext cx="10972080" cy="1144440"/>
          </a:xfrm>
          <a:prstGeom prst="rect">
            <a:avLst/>
          </a:prstGeom>
          <a:noFill/>
          <a:ln w="0">
            <a:noFill/>
          </a:ln>
        </p:spPr>
        <p:txBody>
          <a:bodyPr lIns="90000" rIns="90000" tIns="46800" bIns="46800" anchor="b">
            <a:noAutofit/>
          </a:bodyPr>
          <a:p>
            <a:r>
              <a:rPr b="0" lang="en-US" sz="1800" spc="-1" strike="noStrike">
                <a:latin typeface="Arial"/>
              </a:rPr>
              <a:t>Click to edit the title text format</a:t>
            </a:r>
            <a:endParaRPr b="0" lang="en-US" sz="1800" spc="-1" strike="noStrike">
              <a:latin typeface="Arial"/>
            </a:endParaRPr>
          </a:p>
        </p:txBody>
      </p:sp>
      <p:sp>
        <p:nvSpPr>
          <p:cNvPr id="241" name="PlaceHolder 2"/>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78" name=""/>
          <p:cNvSpPr/>
          <p:nvPr/>
        </p:nvSpPr>
        <p:spPr>
          <a:xfrm>
            <a:off x="0" y="0"/>
            <a:ext cx="5877720" cy="3482640"/>
          </a:xfrm>
          <a:custGeom>
            <a:avLst/>
            <a:gdLst/>
            <a:ahLst/>
            <a:rect l="l" t="t" r="r" b="b"/>
            <a:pathLst>
              <a:path w="12246" h="9676">
                <a:moveTo>
                  <a:pt x="0" y="0"/>
                </a:moveTo>
                <a:lnTo>
                  <a:pt x="0" y="605"/>
                </a:lnTo>
                <a:lnTo>
                  <a:pt x="9438" y="9676"/>
                </a:lnTo>
                <a:lnTo>
                  <a:pt x="12246" y="0"/>
                </a:lnTo>
                <a:lnTo>
                  <a:pt x="0" y="0"/>
                </a:lnTo>
              </a:path>
            </a:pathLst>
          </a:custGeom>
          <a:solidFill>
            <a:srgbClr val="f10d0c"/>
          </a:solidFill>
          <a:ln w="9360">
            <a:solidFill>
              <a:srgbClr val="3465a4"/>
            </a:solidFill>
            <a:round/>
          </a:ln>
        </p:spPr>
        <p:style>
          <a:lnRef idx="0"/>
          <a:fillRef idx="0"/>
          <a:effectRef idx="0"/>
          <a:fontRef idx="minor"/>
        </p:style>
      </p:sp>
      <p:sp>
        <p:nvSpPr>
          <p:cNvPr id="279" name=""/>
          <p:cNvSpPr/>
          <p:nvPr/>
        </p:nvSpPr>
        <p:spPr>
          <a:xfrm>
            <a:off x="5223960" y="0"/>
            <a:ext cx="6967800" cy="2612520"/>
          </a:xfrm>
          <a:custGeom>
            <a:avLst/>
            <a:gdLst/>
            <a:ahLst/>
            <a:rect l="l" t="t" r="r" b="b"/>
            <a:pathLst>
              <a:path w="14514" h="7257">
                <a:moveTo>
                  <a:pt x="14514" y="0"/>
                </a:moveTo>
                <a:lnTo>
                  <a:pt x="2268" y="0"/>
                </a:lnTo>
                <a:lnTo>
                  <a:pt x="0" y="7257"/>
                </a:lnTo>
                <a:lnTo>
                  <a:pt x="14514" y="3024"/>
                </a:lnTo>
                <a:lnTo>
                  <a:pt x="14514" y="0"/>
                </a:lnTo>
              </a:path>
            </a:pathLst>
          </a:custGeom>
          <a:solidFill>
            <a:srgbClr val="ea7500"/>
          </a:solidFill>
          <a:ln w="9360">
            <a:solidFill>
              <a:srgbClr val="3465a4"/>
            </a:solidFill>
            <a:round/>
          </a:ln>
        </p:spPr>
        <p:style>
          <a:lnRef idx="0"/>
          <a:fillRef idx="0"/>
          <a:effectRef idx="0"/>
          <a:fontRef idx="minor"/>
        </p:style>
      </p:sp>
      <p:sp>
        <p:nvSpPr>
          <p:cNvPr id="280" name=""/>
          <p:cNvSpPr/>
          <p:nvPr/>
        </p:nvSpPr>
        <p:spPr>
          <a:xfrm>
            <a:off x="6747480" y="1523880"/>
            <a:ext cx="5443920" cy="4571640"/>
          </a:xfrm>
          <a:custGeom>
            <a:avLst/>
            <a:gdLst/>
            <a:ahLst/>
            <a:rect l="l" t="t" r="r" b="b"/>
            <a:pathLst>
              <a:path w="11339" h="12700">
                <a:moveTo>
                  <a:pt x="11339" y="12700"/>
                </a:moveTo>
                <a:lnTo>
                  <a:pt x="11339" y="0"/>
                </a:lnTo>
                <a:lnTo>
                  <a:pt x="0" y="3024"/>
                </a:lnTo>
                <a:lnTo>
                  <a:pt x="11339" y="12700"/>
                </a:lnTo>
              </a:path>
            </a:pathLst>
          </a:custGeom>
          <a:solidFill>
            <a:srgbClr val="e8a202"/>
          </a:solidFill>
          <a:ln w="9360">
            <a:solidFill>
              <a:srgbClr val="3465a4"/>
            </a:solidFill>
            <a:round/>
          </a:ln>
        </p:spPr>
        <p:style>
          <a:lnRef idx="0"/>
          <a:fillRef idx="0"/>
          <a:effectRef idx="0"/>
          <a:fontRef idx="minor"/>
        </p:style>
      </p:sp>
      <p:sp>
        <p:nvSpPr>
          <p:cNvPr id="281" name=""/>
          <p:cNvSpPr/>
          <p:nvPr/>
        </p:nvSpPr>
        <p:spPr>
          <a:xfrm>
            <a:off x="6747480" y="3700440"/>
            <a:ext cx="5443920" cy="3157200"/>
          </a:xfrm>
          <a:custGeom>
            <a:avLst/>
            <a:gdLst/>
            <a:ahLst/>
            <a:rect l="l" t="t" r="r" b="b"/>
            <a:pathLst>
              <a:path w="11339" h="8769">
                <a:moveTo>
                  <a:pt x="11339" y="8769"/>
                </a:moveTo>
                <a:lnTo>
                  <a:pt x="11339" y="7862"/>
                </a:lnTo>
                <a:lnTo>
                  <a:pt x="1814" y="0"/>
                </a:lnTo>
                <a:lnTo>
                  <a:pt x="0" y="8769"/>
                </a:lnTo>
                <a:lnTo>
                  <a:pt x="11339" y="8769"/>
                </a:lnTo>
              </a:path>
            </a:pathLst>
          </a:custGeom>
          <a:solidFill>
            <a:srgbClr val="168253"/>
          </a:solidFill>
          <a:ln w="9360">
            <a:solidFill>
              <a:srgbClr val="3465a4"/>
            </a:solidFill>
            <a:round/>
          </a:ln>
        </p:spPr>
        <p:style>
          <a:lnRef idx="0"/>
          <a:fillRef idx="0"/>
          <a:effectRef idx="0"/>
          <a:fontRef idx="minor"/>
        </p:style>
      </p:sp>
      <p:sp>
        <p:nvSpPr>
          <p:cNvPr id="282" name=""/>
          <p:cNvSpPr/>
          <p:nvPr/>
        </p:nvSpPr>
        <p:spPr>
          <a:xfrm>
            <a:off x="360" y="4552920"/>
            <a:ext cx="6967800" cy="2304720"/>
          </a:xfrm>
          <a:custGeom>
            <a:avLst/>
            <a:gdLst/>
            <a:ahLst/>
            <a:rect l="l" t="t" r="r" b="b"/>
            <a:pathLst>
              <a:path w="14514" h="6401">
                <a:moveTo>
                  <a:pt x="0" y="6401"/>
                </a:moveTo>
                <a:lnTo>
                  <a:pt x="13153" y="6401"/>
                </a:lnTo>
                <a:lnTo>
                  <a:pt x="14514" y="0"/>
                </a:lnTo>
                <a:lnTo>
                  <a:pt x="0" y="3075"/>
                </a:lnTo>
                <a:lnTo>
                  <a:pt x="0" y="6401"/>
                </a:lnTo>
              </a:path>
            </a:pathLst>
          </a:custGeom>
          <a:solidFill>
            <a:srgbClr val="3465a4"/>
          </a:solidFill>
          <a:ln w="9360">
            <a:solidFill>
              <a:srgbClr val="3465a4"/>
            </a:solidFill>
            <a:round/>
          </a:ln>
        </p:spPr>
        <p:style>
          <a:lnRef idx="0"/>
          <a:fillRef idx="0"/>
          <a:effectRef idx="0"/>
          <a:fontRef idx="minor"/>
        </p:style>
      </p:sp>
      <p:sp>
        <p:nvSpPr>
          <p:cNvPr id="283" name=""/>
          <p:cNvSpPr/>
          <p:nvPr/>
        </p:nvSpPr>
        <p:spPr>
          <a:xfrm>
            <a:off x="0" y="652320"/>
            <a:ext cx="5226120" cy="4571640"/>
          </a:xfrm>
          <a:custGeom>
            <a:avLst/>
            <a:gdLst/>
            <a:ahLst/>
            <a:rect l="l" t="t" r="r" b="b"/>
            <a:pathLst>
              <a:path w="10886" h="12700">
                <a:moveTo>
                  <a:pt x="0" y="0"/>
                </a:moveTo>
                <a:lnTo>
                  <a:pt x="0" y="12700"/>
                </a:lnTo>
                <a:lnTo>
                  <a:pt x="10886" y="10281"/>
                </a:lnTo>
                <a:lnTo>
                  <a:pt x="0" y="0"/>
                </a:lnTo>
              </a:path>
            </a:pathLst>
          </a:custGeom>
          <a:solidFill>
            <a:srgbClr val="780373"/>
          </a:solidFill>
          <a:ln w="9360">
            <a:solidFill>
              <a:srgbClr val="3465a4"/>
            </a:solidFill>
            <a:round/>
          </a:ln>
        </p:spPr>
        <p:style>
          <a:lnRef idx="0"/>
          <a:fillRef idx="0"/>
          <a:effectRef idx="0"/>
          <a:fontRef idx="minor"/>
        </p:style>
      </p:sp>
      <p:sp>
        <p:nvSpPr>
          <p:cNvPr id="284" name="PlaceHolder 1"/>
          <p:cNvSpPr>
            <a:spLocks noGrp="1"/>
          </p:cNvSpPr>
          <p:nvPr>
            <p:ph type="title"/>
          </p:nvPr>
        </p:nvSpPr>
        <p:spPr>
          <a:xfrm>
            <a:off x="609480" y="273600"/>
            <a:ext cx="10972080" cy="1144440"/>
          </a:xfrm>
          <a:prstGeom prst="rect">
            <a:avLst/>
          </a:prstGeom>
          <a:noFill/>
          <a:ln w="0">
            <a:noFill/>
          </a:ln>
        </p:spPr>
        <p:txBody>
          <a:bodyPr lIns="90000" rIns="90000" tIns="46800" bIns="46800" anchor="b">
            <a:noAutofit/>
          </a:bodyPr>
          <a:p>
            <a:r>
              <a:rPr b="0" lang="en-US" sz="1800" spc="-1" strike="noStrike">
                <a:latin typeface="Arial"/>
              </a:rPr>
              <a:t>Click to edit the title text format</a:t>
            </a:r>
            <a:endParaRPr b="0" lang="en-US" sz="1800" spc="-1" strike="noStrike">
              <a:latin typeface="Arial"/>
            </a:endParaRPr>
          </a:p>
        </p:txBody>
      </p:sp>
      <p:sp>
        <p:nvSpPr>
          <p:cNvPr id="285" name="PlaceHolder 2"/>
          <p:cNvSpPr>
            <a:spLocks noGrp="1"/>
          </p:cNvSpPr>
          <p:nvPr>
            <p:ph type="body"/>
          </p:nvPr>
        </p:nvSpPr>
        <p:spPr>
          <a:xfrm>
            <a:off x="609480" y="1604520"/>
            <a:ext cx="10972080" cy="3976920"/>
          </a:xfrm>
          <a:prstGeom prst="rect">
            <a:avLst/>
          </a:prstGeom>
          <a:noFill/>
          <a:ln w="0">
            <a:noFill/>
          </a:ln>
        </p:spPr>
        <p:txBody>
          <a:bodyPr lIns="90000" rIns="90000" tIns="46800" bIns="46800" anchor="t">
            <a:normAutofit/>
          </a:bodyPr>
          <a:p>
            <a:pPr marL="432000" indent="-324000">
              <a:spcBef>
                <a:spcPts val="1417"/>
              </a:spcBef>
              <a:buClr>
                <a:srgbClr val="000000"/>
              </a:buClr>
              <a:buSzPct val="45000"/>
              <a:buFont typeface="Wingdings" charset="2"/>
              <a:buChar char=""/>
            </a:pPr>
            <a:r>
              <a:rPr b="0" lang="en-US" sz="1800" spc="-1" strike="noStrike">
                <a:latin typeface="Arial"/>
              </a:rPr>
              <a:t>Click to edit the outline text format</a:t>
            </a:r>
            <a:endParaRPr b="0" lang="en-US" sz="1800" spc="-1" strike="noStrike">
              <a:latin typeface="Arial"/>
            </a:endParaRPr>
          </a:p>
          <a:p>
            <a:pPr lvl="1" marL="864000" indent="-324000">
              <a:spcBef>
                <a:spcPts val="1134"/>
              </a:spcBef>
              <a:buClr>
                <a:srgbClr val="000000"/>
              </a:buClr>
              <a:buSzPct val="75000"/>
              <a:buFont typeface="Symbol" charset="2"/>
              <a:buChar char=""/>
            </a:pPr>
            <a:r>
              <a:rPr b="0" lang="en-US" sz="1800" spc="-1" strike="noStrike">
                <a:latin typeface="Arial"/>
              </a:rPr>
              <a:t>Second Outline Level</a:t>
            </a:r>
            <a:endParaRPr b="0" lang="en-US" sz="1800" spc="-1" strike="noStrike">
              <a:latin typeface="Arial"/>
            </a:endParaRPr>
          </a:p>
          <a:p>
            <a:pPr lvl="2" marL="1296000" indent="-288000">
              <a:spcBef>
                <a:spcPts val="850"/>
              </a:spcBef>
              <a:buClr>
                <a:srgbClr val="000000"/>
              </a:buClr>
              <a:buSzPct val="45000"/>
              <a:buFont typeface="Wingdings" charset="2"/>
              <a:buChar char=""/>
            </a:pPr>
            <a:r>
              <a:rPr b="0" lang="en-US" sz="1800" spc="-1" strike="noStrike">
                <a:latin typeface="Arial"/>
              </a:rPr>
              <a:t>Third Outline Level</a:t>
            </a:r>
            <a:endParaRPr b="0" lang="en-US" sz="1800" spc="-1" strike="noStrike">
              <a:latin typeface="Arial"/>
            </a:endParaRPr>
          </a:p>
          <a:p>
            <a:pPr lvl="3" marL="1728000" indent="-216000">
              <a:spcBef>
                <a:spcPts val="567"/>
              </a:spcBef>
              <a:buClr>
                <a:srgbClr val="000000"/>
              </a:buClr>
              <a:buSzPct val="75000"/>
              <a:buFont typeface="Symbol" charset="2"/>
              <a:buChar char=""/>
            </a:pPr>
            <a:r>
              <a:rPr b="0" lang="en-US" sz="1800" spc="-1" strike="noStrike">
                <a:latin typeface="Arial"/>
              </a:rPr>
              <a:t>Fourth Outline Level</a:t>
            </a:r>
            <a:endParaRPr b="0" lang="en-US" sz="1800" spc="-1" strike="noStrike">
              <a:latin typeface="Arial"/>
            </a:endParaRPr>
          </a:p>
          <a:p>
            <a:pPr lvl="4" marL="2160000" indent="-216000">
              <a:spcBef>
                <a:spcPts val="283"/>
              </a:spcBef>
              <a:buClr>
                <a:srgbClr val="000000"/>
              </a:buClr>
              <a:buSzPct val="45000"/>
              <a:buFont typeface="Wingdings" charset="2"/>
              <a:buChar char=""/>
            </a:pPr>
            <a:r>
              <a:rPr b="0" lang="en-US" sz="1800" spc="-1" strike="noStrike">
                <a:latin typeface="Arial"/>
              </a:rPr>
              <a:t>Fifth Outline Level</a:t>
            </a:r>
            <a:endParaRPr b="0" lang="en-US" sz="1800" spc="-1" strike="noStrike">
              <a:latin typeface="Arial"/>
            </a:endParaRPr>
          </a:p>
          <a:p>
            <a:pPr lvl="5" marL="2592000" indent="-216000">
              <a:spcBef>
                <a:spcPts val="283"/>
              </a:spcBef>
              <a:buClr>
                <a:srgbClr val="000000"/>
              </a:buClr>
              <a:buSzPct val="45000"/>
              <a:buFont typeface="Wingdings" charset="2"/>
              <a:buChar char=""/>
            </a:pPr>
            <a:r>
              <a:rPr b="0" lang="en-US" sz="1800" spc="-1" strike="noStrike">
                <a:latin typeface="Arial"/>
              </a:rPr>
              <a:t>Sixth Outline Level</a:t>
            </a:r>
            <a:endParaRPr b="0" lang="en-US" sz="1800" spc="-1" strike="noStrike">
              <a:latin typeface="Arial"/>
            </a:endParaRPr>
          </a:p>
          <a:p>
            <a:pPr lvl="6" marL="3024000" indent="-216000">
              <a:spcBef>
                <a:spcPts val="283"/>
              </a:spcBef>
              <a:buClr>
                <a:srgbClr val="000000"/>
              </a:buClr>
              <a:buSzPct val="45000"/>
              <a:buFont typeface="Wingdings" charset="2"/>
              <a:buChar char=""/>
            </a:pPr>
            <a:r>
              <a:rPr b="0" lang="en-US" sz="1800" spc="-1" strike="noStrike">
                <a:latin typeface="Arial"/>
              </a:rPr>
              <a:t>Seventh Outline Level</a:t>
            </a:r>
            <a:endParaRPr b="0" lang="en-US" sz="1800" spc="-1" strike="noStrike">
              <a:latin typeface="Arial"/>
            </a:endParaRPr>
          </a:p>
        </p:txBody>
      </p:sp>
    </p:spTree>
  </p:cSld>
  <p:clrMap bg1="lt1" bg2="lt2" tx1="dk1" tx2="dk2" accent1="accent1" accent2="accent2" accent3="accent3" accent4="accent4" accent5="accent5" accent6="accent6" hlink="hlink" folHlink="folHlink"/>
  <p:sldLayoutIdLst>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40.xml"/>
</Relationships>
</file>

<file path=ppt/slides/_rels/slide11.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slideLayout" Target="../slideLayouts/slideLayout49.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15.xml.rels><?xml version="1.0" encoding="UTF-8"?>
<Relationships xmlns="http://schemas.openxmlformats.org/package/2006/relationships"><Relationship Id="rId1" Type="http://schemas.openxmlformats.org/officeDocument/2006/relationships/audio" Target="../media/ricochet.wav"/><Relationship Id="rId2" Type="http://schemas.openxmlformats.org/officeDocument/2006/relationships/audio" Target="../media/ricochet.wav"/><Relationship Id="rId3" Type="http://schemas.openxmlformats.org/officeDocument/2006/relationships/audio" Target="../media/ricochet.wav"/><Relationship Id="rId4" Type="http://schemas.openxmlformats.org/officeDocument/2006/relationships/slideLayout" Target="../slideLayouts/slideLayout49.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21.xml.rels><?xml version="1.0" encoding="UTF-8"?>
<Relationships xmlns="http://schemas.openxmlformats.org/package/2006/relationships"><Relationship Id="rId1" Type="http://schemas.openxmlformats.org/officeDocument/2006/relationships/image" Target="../media/image14.wmf"/><Relationship Id="rId2" Type="http://schemas.openxmlformats.org/officeDocument/2006/relationships/audio" Target="../media/carbrake.wav"/><Relationship Id="rId3" Type="http://schemas.openxmlformats.org/officeDocument/2006/relationships/slideLayout" Target="../slideLayouts/slideLayout49.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23.xml.rels><?xml version="1.0" encoding="UTF-8"?>
<Relationships xmlns="http://schemas.openxmlformats.org/package/2006/relationships"><Relationship Id="rId1" Type="http://schemas.openxmlformats.org/officeDocument/2006/relationships/package" Target="../embeddings/oleObject1.xlsx"/><Relationship Id="rId2" Type="http://schemas.openxmlformats.org/officeDocument/2006/relationships/image" Target="../media/image15.wmf"/><Relationship Id="rId3" Type="http://schemas.openxmlformats.org/officeDocument/2006/relationships/slideLayout" Target="../slideLayouts/slideLayout49.xml"/>
</Relationships>
</file>

<file path=ppt/slides/_rels/slide24.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image" Target="../media/image16.wmf"/><Relationship Id="rId3" Type="http://schemas.openxmlformats.org/officeDocument/2006/relationships/image" Target="../media/image17.wmf"/><Relationship Id="rId4" Type="http://schemas.openxmlformats.org/officeDocument/2006/relationships/slideLayout" Target="../slideLayouts/slideLayout61.xml"/>
</Relationships>
</file>

<file path=ppt/slides/_rels/slide25.xml.rels><?xml version="1.0" encoding="UTF-8"?>
<Relationships xmlns="http://schemas.openxmlformats.org/package/2006/relationships"><Relationship Id="rId1" Type="http://schemas.openxmlformats.org/officeDocument/2006/relationships/package" Target="../embeddings/oleObject1.xlsx"/><Relationship Id="rId2" Type="http://schemas.openxmlformats.org/officeDocument/2006/relationships/image" Target="../media/image18.wmf"/><Relationship Id="rId3" Type="http://schemas.openxmlformats.org/officeDocument/2006/relationships/slideLayout" Target="../slideLayouts/slideLayout61.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75.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85.xml"/>
</Relationships>
</file>

<file path=ppt/slides/_rels/slide35.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36.xml.rels><?xml version="1.0" encoding="UTF-8"?>
<Relationships xmlns="http://schemas.openxmlformats.org/package/2006/relationships"><Relationship Id="rId1" Type="http://schemas.openxmlformats.org/officeDocument/2006/relationships/image" Target="../media/image19.jpeg"/><Relationship Id="rId2" Type="http://schemas.openxmlformats.org/officeDocument/2006/relationships/slideLayout" Target="../slideLayouts/slideLayout40.xml"/>
</Relationships>
</file>

<file path=ppt/slides/_rels/slide37.xml.rels><?xml version="1.0" encoding="UTF-8"?>
<Relationships xmlns="http://schemas.openxmlformats.org/package/2006/relationships"><Relationship Id="rId1" Type="http://schemas.openxmlformats.org/officeDocument/2006/relationships/image" Target="../media/image20.wmf"/><Relationship Id="rId2" Type="http://schemas.openxmlformats.org/officeDocument/2006/relationships/image" Target="../media/image21.wmf"/><Relationship Id="rId3" Type="http://schemas.openxmlformats.org/officeDocument/2006/relationships/slideLayout" Target="../slideLayouts/slideLayout49.xml"/>
</Relationships>
</file>

<file path=ppt/slides/_rels/slide38.xml.rels><?xml version="1.0" encoding="UTF-8"?>
<Relationships xmlns="http://schemas.openxmlformats.org/package/2006/relationships"><Relationship Id="rId1" Type="http://schemas.openxmlformats.org/officeDocument/2006/relationships/image" Target="../media/image22.jpeg"/><Relationship Id="rId2" Type="http://schemas.openxmlformats.org/officeDocument/2006/relationships/image" Target="../media/image23.jpeg"/><Relationship Id="rId3" Type="http://schemas.openxmlformats.org/officeDocument/2006/relationships/slideLayout" Target="../slideLayouts/slideLayout49.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4.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slideLayout" Target="../slideLayouts/slideLayout13.xml"/>
</Relationships>
</file>

<file path=ppt/slides/_rels/slide40.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42.xml.rels><?xml version="1.0" encoding="UTF-8"?>
<Relationships xmlns="http://schemas.openxmlformats.org/package/2006/relationships"><Relationship Id="rId1" Type="http://schemas.openxmlformats.org/officeDocument/2006/relationships/image" Target="../media/image24.png"/><Relationship Id="rId2" Type="http://schemas.openxmlformats.org/officeDocument/2006/relationships/slideLayout" Target="../slideLayouts/slideLayout49.xml"/>
</Relationships>
</file>

<file path=ppt/slides/_rels/slide43.xml.rels><?xml version="1.0" encoding="UTF-8"?>
<Relationships xmlns="http://schemas.openxmlformats.org/package/2006/relationships"><Relationship Id="rId1" Type="http://schemas.openxmlformats.org/officeDocument/2006/relationships/image" Target="../media/image25.gif"/><Relationship Id="rId2" Type="http://schemas.openxmlformats.org/officeDocument/2006/relationships/image" Target="../media/image26.png"/><Relationship Id="rId3" Type="http://schemas.openxmlformats.org/officeDocument/2006/relationships/slideLayout" Target="../slideLayouts/slideLayout49.xml"/>
</Relationships>
</file>

<file path=ppt/slides/_rels/slide44.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45.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46.xml.rels><?xml version="1.0" encoding="UTF-8"?>
<Relationships xmlns="http://schemas.openxmlformats.org/package/2006/relationships"><Relationship Id="rId1" Type="http://schemas.openxmlformats.org/officeDocument/2006/relationships/slideLayout" Target="../slideLayouts/slideLayout61.xml"/>
</Relationships>
</file>

<file path=ppt/slides/_rels/slide47.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48.xml.rels><?xml version="1.0" encoding="UTF-8"?>
<Relationships xmlns="http://schemas.openxmlformats.org/package/2006/relationships"><Relationship Id="rId1" Type="http://schemas.openxmlformats.org/officeDocument/2006/relationships/hyperlink" Target="http://www.campcaleb.com/" TargetMode="External"/><Relationship Id="rId2" Type="http://schemas.openxmlformats.org/officeDocument/2006/relationships/hyperlink" Target="http://www.campcaleb.com/" TargetMode="External"/><Relationship Id="rId3" Type="http://schemas.openxmlformats.org/officeDocument/2006/relationships/slideLayout" Target="../slideLayouts/slideLayout49.xml"/>
</Relationships>
</file>

<file path=ppt/slides/_rels/slide49.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5.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slideLayout" Target="../slideLayouts/slideLayout13.xml"/>
</Relationships>
</file>

<file path=ppt/slides/_rels/slide50.xml.rels><?xml version="1.0" encoding="UTF-8"?>
<Relationships xmlns="http://schemas.openxmlformats.org/package/2006/relationships"><Relationship Id="rId1" Type="http://schemas.openxmlformats.org/officeDocument/2006/relationships/chart" Target="../charts/chart1.xml"/><Relationship Id="rId2" Type="http://schemas.openxmlformats.org/officeDocument/2006/relationships/slideLayout" Target="../slideLayouts/slideLayout49.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image" Target="../media/image11.png"/><Relationship Id="rId3" Type="http://schemas.openxmlformats.org/officeDocument/2006/relationships/image" Target="../media/image12.png"/><Relationship Id="rId4"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27.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322" name="Group 1"/>
          <p:cNvGrpSpPr/>
          <p:nvPr/>
        </p:nvGrpSpPr>
        <p:grpSpPr>
          <a:xfrm>
            <a:off x="1371600" y="914400"/>
            <a:ext cx="5533560" cy="3862440"/>
            <a:chOff x="1371600" y="914400"/>
            <a:chExt cx="5533560" cy="3862440"/>
          </a:xfrm>
        </p:grpSpPr>
        <p:sp>
          <p:nvSpPr>
            <p:cNvPr id="323" name="TextBox 2"/>
            <p:cNvSpPr/>
            <p:nvPr/>
          </p:nvSpPr>
          <p:spPr>
            <a:xfrm>
              <a:off x="1371600" y="914400"/>
              <a:ext cx="5533560" cy="252792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en-US" sz="4000" spc="-1" strike="noStrike">
                  <a:solidFill>
                    <a:srgbClr val="595959"/>
                  </a:solidFill>
                  <a:latin typeface="Tw Cen MT"/>
                  <a:ea typeface="DejaVu Sans"/>
                </a:rPr>
                <a:t>Welcome to Our </a:t>
              </a:r>
              <a:r>
                <a:rPr b="1" lang="en-US" sz="4000" spc="-1" strike="noStrike">
                  <a:solidFill>
                    <a:srgbClr val="ff5969"/>
                  </a:solidFill>
                  <a:latin typeface="Tw Cen MT"/>
                  <a:ea typeface="DejaVu Sans"/>
                </a:rPr>
                <a:t>Today’s PowerPoint </a:t>
              </a:r>
              <a:r>
                <a:rPr b="1" lang="en-US" sz="4000" spc="-1" strike="noStrike">
                  <a:solidFill>
                    <a:srgbClr val="595959"/>
                  </a:solidFill>
                  <a:latin typeface="Tw Cen MT"/>
                  <a:ea typeface="DejaVu Sans"/>
                </a:rPr>
                <a:t>Template File </a:t>
              </a:r>
              <a:endParaRPr b="0" lang="en-US" sz="4000" spc="-1" strike="noStrike">
                <a:latin typeface="Arial"/>
              </a:endParaRPr>
            </a:p>
          </p:txBody>
        </p:sp>
        <p:sp>
          <p:nvSpPr>
            <p:cNvPr id="324" name="TextBox 3"/>
            <p:cNvSpPr/>
            <p:nvPr/>
          </p:nvSpPr>
          <p:spPr>
            <a:xfrm>
              <a:off x="1371600" y="4077000"/>
              <a:ext cx="5533560" cy="69984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en-US" sz="2000" spc="-1" strike="noStrike">
                  <a:solidFill>
                    <a:srgbClr val="595959"/>
                  </a:solidFill>
                  <a:latin typeface="Tw Cen MT"/>
                  <a:ea typeface="DejaVu Sans"/>
                </a:rPr>
                <a:t>Here You can Add Some Brief Text That will Explain Your Subtitle</a:t>
              </a:r>
              <a:endParaRPr b="0" lang="en-US" sz="2000" spc="-1" strike="noStrike">
                <a:latin typeface="Arial"/>
              </a:endParaRPr>
            </a:p>
          </p:txBody>
        </p:sp>
      </p:grpSp>
      <p:sp>
        <p:nvSpPr>
          <p:cNvPr id="325" name="Oval 4"/>
          <p:cNvSpPr/>
          <p:nvPr/>
        </p:nvSpPr>
        <p:spPr>
          <a:xfrm>
            <a:off x="6994800" y="1854720"/>
            <a:ext cx="3117240" cy="3117240"/>
          </a:xfrm>
          <a:prstGeom prst="ellipse">
            <a:avLst/>
          </a:prstGeom>
          <a:solidFill>
            <a:srgbClr val="f2f2f2"/>
          </a:solidFill>
          <a:ln w="12600">
            <a:noFill/>
          </a:ln>
          <a:effectLst>
            <a:outerShdw blurRad="101520" dir="0" dist="0" rotWithShape="0">
              <a:srgbClr val="000000">
                <a:alpha val="20000"/>
              </a:srgbClr>
            </a:outerShdw>
          </a:effectLst>
        </p:spPr>
        <p:style>
          <a:lnRef idx="0"/>
          <a:fillRef idx="0"/>
          <a:effectRef idx="0"/>
          <a:fontRef idx="minor"/>
        </p:style>
      </p:sp>
      <p:sp>
        <p:nvSpPr>
          <p:cNvPr id="326" name="Oval 5"/>
          <p:cNvSpPr/>
          <p:nvPr/>
        </p:nvSpPr>
        <p:spPr>
          <a:xfrm>
            <a:off x="7333920" y="2193480"/>
            <a:ext cx="2439360" cy="2439360"/>
          </a:xfrm>
          <a:prstGeom prst="ellipse">
            <a:avLst/>
          </a:prstGeom>
          <a:solidFill>
            <a:srgbClr val="ff5969"/>
          </a:solidFill>
          <a:ln w="12600">
            <a:noFill/>
          </a:ln>
        </p:spPr>
        <p:style>
          <a:lnRef idx="0"/>
          <a:fillRef idx="0"/>
          <a:effectRef idx="0"/>
          <a:fontRef idx="minor"/>
        </p:style>
      </p:sp>
      <p:sp>
        <p:nvSpPr>
          <p:cNvPr id="327" name="Oval 6"/>
          <p:cNvSpPr/>
          <p:nvPr/>
        </p:nvSpPr>
        <p:spPr>
          <a:xfrm>
            <a:off x="7549920" y="2409840"/>
            <a:ext cx="2007000" cy="2007000"/>
          </a:xfrm>
          <a:prstGeom prst="ellipse">
            <a:avLst/>
          </a:prstGeom>
          <a:solidFill>
            <a:srgbClr val="f0eef0"/>
          </a:solidFill>
          <a:ln w="12600">
            <a:noFill/>
          </a:ln>
        </p:spPr>
        <p:style>
          <a:lnRef idx="0"/>
          <a:fillRef idx="0"/>
          <a:effectRef idx="0"/>
          <a:fontRef idx="minor"/>
        </p:style>
      </p:sp>
      <p:grpSp>
        <p:nvGrpSpPr>
          <p:cNvPr id="328" name="Group 7"/>
          <p:cNvGrpSpPr/>
          <p:nvPr/>
        </p:nvGrpSpPr>
        <p:grpSpPr>
          <a:xfrm>
            <a:off x="7900200" y="2760120"/>
            <a:ext cx="1306080" cy="1306080"/>
            <a:chOff x="7900200" y="2760120"/>
            <a:chExt cx="1306080" cy="1306080"/>
          </a:xfrm>
        </p:grpSpPr>
        <p:grpSp>
          <p:nvGrpSpPr>
            <p:cNvPr id="329" name="Group 8"/>
            <p:cNvGrpSpPr/>
            <p:nvPr/>
          </p:nvGrpSpPr>
          <p:grpSpPr>
            <a:xfrm>
              <a:off x="7925040" y="2784960"/>
              <a:ext cx="1256760" cy="1256400"/>
              <a:chOff x="7925040" y="2784960"/>
              <a:chExt cx="1256760" cy="1256400"/>
            </a:xfrm>
          </p:grpSpPr>
          <p:sp>
            <p:nvSpPr>
              <p:cNvPr id="330" name="Freeform 176"/>
              <p:cNvSpPr/>
              <p:nvPr/>
            </p:nvSpPr>
            <p:spPr>
              <a:xfrm>
                <a:off x="8528760" y="2784960"/>
                <a:ext cx="48960" cy="151920"/>
              </a:xfrm>
              <a:custGeom>
                <a:avLst/>
                <a:gdLst/>
                <a:ahLst/>
                <a:rect l="l" t="t" r="r" b="b"/>
                <a:pathLst>
                  <a:path w="30" h="95">
                    <a:moveTo>
                      <a:pt x="15" y="95"/>
                    </a:moveTo>
                    <a:cubicBezTo>
                      <a:pt x="7" y="95"/>
                      <a:pt x="0" y="88"/>
                      <a:pt x="0" y="80"/>
                    </a:cubicBezTo>
                    <a:lnTo>
                      <a:pt x="0" y="15"/>
                    </a:lnTo>
                    <a:cubicBezTo>
                      <a:pt x="0" y="7"/>
                      <a:pt x="7" y="0"/>
                      <a:pt x="15" y="0"/>
                    </a:cubicBezTo>
                    <a:cubicBezTo>
                      <a:pt x="24" y="0"/>
                      <a:pt x="30" y="7"/>
                      <a:pt x="30" y="15"/>
                    </a:cubicBezTo>
                    <a:lnTo>
                      <a:pt x="30" y="80"/>
                    </a:lnTo>
                    <a:cubicBezTo>
                      <a:pt x="30" y="88"/>
                      <a:pt x="24" y="95"/>
                      <a:pt x="15" y="95"/>
                    </a:cubicBezTo>
                    <a:close/>
                  </a:path>
                </a:pathLst>
              </a:custGeom>
              <a:solidFill>
                <a:srgbClr val="ff5969"/>
              </a:solidFill>
              <a:ln w="0">
                <a:noFill/>
              </a:ln>
            </p:spPr>
            <p:style>
              <a:lnRef idx="0"/>
              <a:fillRef idx="0"/>
              <a:effectRef idx="0"/>
              <a:fontRef idx="minor"/>
            </p:style>
          </p:sp>
          <p:sp>
            <p:nvSpPr>
              <p:cNvPr id="331" name="Freeform 177"/>
              <p:cNvSpPr/>
              <p:nvPr/>
            </p:nvSpPr>
            <p:spPr>
              <a:xfrm>
                <a:off x="8777520" y="2864520"/>
                <a:ext cx="105480" cy="138600"/>
              </a:xfrm>
              <a:custGeom>
                <a:avLst/>
                <a:gdLst/>
                <a:ahLst/>
                <a:rect l="l" t="t" r="r" b="b"/>
                <a:pathLst>
                  <a:path w="67" h="88">
                    <a:moveTo>
                      <a:pt x="17" y="88"/>
                    </a:moveTo>
                    <a:cubicBezTo>
                      <a:pt x="15" y="88"/>
                      <a:pt x="12" y="88"/>
                      <a:pt x="10" y="86"/>
                    </a:cubicBezTo>
                    <a:cubicBezTo>
                      <a:pt x="3" y="82"/>
                      <a:pt x="0" y="73"/>
                      <a:pt x="4" y="66"/>
                    </a:cubicBezTo>
                    <a:lnTo>
                      <a:pt x="37" y="9"/>
                    </a:lnTo>
                    <a:cubicBezTo>
                      <a:pt x="41" y="2"/>
                      <a:pt x="50" y="0"/>
                      <a:pt x="57" y="4"/>
                    </a:cubicBezTo>
                    <a:cubicBezTo>
                      <a:pt x="65" y="8"/>
                      <a:pt x="67" y="17"/>
                      <a:pt x="63" y="24"/>
                    </a:cubicBezTo>
                    <a:lnTo>
                      <a:pt x="30" y="81"/>
                    </a:lnTo>
                    <a:cubicBezTo>
                      <a:pt x="28" y="85"/>
                      <a:pt x="23" y="88"/>
                      <a:pt x="17" y="88"/>
                    </a:cubicBezTo>
                    <a:close/>
                  </a:path>
                </a:pathLst>
              </a:custGeom>
              <a:solidFill>
                <a:srgbClr val="ff5969"/>
              </a:solidFill>
              <a:ln w="0">
                <a:noFill/>
              </a:ln>
            </p:spPr>
            <p:style>
              <a:lnRef idx="0"/>
              <a:fillRef idx="0"/>
              <a:effectRef idx="0"/>
              <a:fontRef idx="minor"/>
            </p:style>
          </p:sp>
          <p:sp>
            <p:nvSpPr>
              <p:cNvPr id="332" name="Freeform 178"/>
              <p:cNvSpPr/>
              <p:nvPr/>
            </p:nvSpPr>
            <p:spPr>
              <a:xfrm>
                <a:off x="8960040" y="3083400"/>
                <a:ext cx="145080" cy="102240"/>
              </a:xfrm>
              <a:custGeom>
                <a:avLst/>
                <a:gdLst/>
                <a:ahLst/>
                <a:rect l="l" t="t" r="r" b="b"/>
                <a:pathLst>
                  <a:path w="91" h="65">
                    <a:moveTo>
                      <a:pt x="17" y="65"/>
                    </a:moveTo>
                    <a:cubicBezTo>
                      <a:pt x="12" y="65"/>
                      <a:pt x="7" y="62"/>
                      <a:pt x="4" y="58"/>
                    </a:cubicBezTo>
                    <a:cubicBezTo>
                      <a:pt x="0" y="50"/>
                      <a:pt x="3" y="41"/>
                      <a:pt x="10" y="37"/>
                    </a:cubicBezTo>
                    <a:lnTo>
                      <a:pt x="66" y="5"/>
                    </a:lnTo>
                    <a:cubicBezTo>
                      <a:pt x="73" y="0"/>
                      <a:pt x="82" y="3"/>
                      <a:pt x="87" y="10"/>
                    </a:cubicBezTo>
                    <a:cubicBezTo>
                      <a:pt x="91" y="17"/>
                      <a:pt x="88" y="26"/>
                      <a:pt x="81" y="31"/>
                    </a:cubicBezTo>
                    <a:lnTo>
                      <a:pt x="25" y="63"/>
                    </a:lnTo>
                    <a:cubicBezTo>
                      <a:pt x="22" y="64"/>
                      <a:pt x="20" y="65"/>
                      <a:pt x="17" y="65"/>
                    </a:cubicBezTo>
                  </a:path>
                </a:pathLst>
              </a:custGeom>
              <a:solidFill>
                <a:srgbClr val="ff5969"/>
              </a:solidFill>
              <a:ln w="0">
                <a:noFill/>
              </a:ln>
            </p:spPr>
            <p:style>
              <a:lnRef idx="0"/>
              <a:fillRef idx="0"/>
              <a:effectRef idx="0"/>
              <a:fontRef idx="minor"/>
            </p:style>
          </p:sp>
          <p:sp>
            <p:nvSpPr>
              <p:cNvPr id="333" name="Freeform 179"/>
              <p:cNvSpPr/>
              <p:nvPr/>
            </p:nvSpPr>
            <p:spPr>
              <a:xfrm>
                <a:off x="9029880" y="3388680"/>
                <a:ext cx="151920" cy="48960"/>
              </a:xfrm>
              <a:custGeom>
                <a:avLst/>
                <a:gdLst/>
                <a:ahLst/>
                <a:rect l="l" t="t" r="r" b="b"/>
                <a:pathLst>
                  <a:path w="95" h="30">
                    <a:moveTo>
                      <a:pt x="80" y="30"/>
                    </a:moveTo>
                    <a:lnTo>
                      <a:pt x="15" y="30"/>
                    </a:lnTo>
                    <a:cubicBezTo>
                      <a:pt x="7" y="30"/>
                      <a:pt x="0" y="23"/>
                      <a:pt x="0" y="15"/>
                    </a:cubicBezTo>
                    <a:cubicBezTo>
                      <a:pt x="0" y="7"/>
                      <a:pt x="7" y="0"/>
                      <a:pt x="15" y="0"/>
                    </a:cubicBezTo>
                    <a:lnTo>
                      <a:pt x="80" y="0"/>
                    </a:lnTo>
                    <a:cubicBezTo>
                      <a:pt x="89" y="0"/>
                      <a:pt x="95" y="7"/>
                      <a:pt x="95" y="15"/>
                    </a:cubicBezTo>
                    <a:cubicBezTo>
                      <a:pt x="95" y="23"/>
                      <a:pt x="89" y="30"/>
                      <a:pt x="80" y="30"/>
                    </a:cubicBezTo>
                    <a:close/>
                  </a:path>
                </a:pathLst>
              </a:custGeom>
              <a:solidFill>
                <a:srgbClr val="ff5969"/>
              </a:solidFill>
              <a:ln w="0">
                <a:noFill/>
              </a:ln>
            </p:spPr>
            <p:style>
              <a:lnRef idx="0"/>
              <a:fillRef idx="0"/>
              <a:effectRef idx="0"/>
              <a:fontRef idx="minor"/>
            </p:style>
          </p:sp>
          <p:sp>
            <p:nvSpPr>
              <p:cNvPr id="334" name="Freeform 180"/>
              <p:cNvSpPr/>
              <p:nvPr/>
            </p:nvSpPr>
            <p:spPr>
              <a:xfrm>
                <a:off x="8960040" y="3637440"/>
                <a:ext cx="145080" cy="102240"/>
              </a:xfrm>
              <a:custGeom>
                <a:avLst/>
                <a:gdLst/>
                <a:ahLst/>
                <a:rect l="l" t="t" r="r" b="b"/>
                <a:pathLst>
                  <a:path w="91" h="65">
                    <a:moveTo>
                      <a:pt x="73" y="65"/>
                    </a:moveTo>
                    <a:cubicBezTo>
                      <a:pt x="71" y="65"/>
                      <a:pt x="68" y="64"/>
                      <a:pt x="66" y="62"/>
                    </a:cubicBezTo>
                    <a:lnTo>
                      <a:pt x="10" y="30"/>
                    </a:lnTo>
                    <a:cubicBezTo>
                      <a:pt x="3" y="26"/>
                      <a:pt x="0" y="17"/>
                      <a:pt x="4" y="9"/>
                    </a:cubicBezTo>
                    <a:cubicBezTo>
                      <a:pt x="8" y="2"/>
                      <a:pt x="18" y="0"/>
                      <a:pt x="25" y="4"/>
                    </a:cubicBezTo>
                    <a:lnTo>
                      <a:pt x="81" y="36"/>
                    </a:lnTo>
                    <a:cubicBezTo>
                      <a:pt x="88" y="41"/>
                      <a:pt x="91" y="50"/>
                      <a:pt x="87" y="57"/>
                    </a:cubicBezTo>
                    <a:cubicBezTo>
                      <a:pt x="84" y="62"/>
                      <a:pt x="79" y="65"/>
                      <a:pt x="73" y="65"/>
                    </a:cubicBezTo>
                  </a:path>
                </a:pathLst>
              </a:custGeom>
              <a:solidFill>
                <a:srgbClr val="ff5969"/>
              </a:solidFill>
              <a:ln w="0">
                <a:noFill/>
              </a:ln>
            </p:spPr>
            <p:style>
              <a:lnRef idx="0"/>
              <a:fillRef idx="0"/>
              <a:effectRef idx="0"/>
              <a:fontRef idx="minor"/>
            </p:style>
          </p:sp>
          <p:sp>
            <p:nvSpPr>
              <p:cNvPr id="335" name="Freeform 181"/>
              <p:cNvSpPr/>
              <p:nvPr/>
            </p:nvSpPr>
            <p:spPr>
              <a:xfrm>
                <a:off x="8777520" y="3819960"/>
                <a:ext cx="105480" cy="138600"/>
              </a:xfrm>
              <a:custGeom>
                <a:avLst/>
                <a:gdLst/>
                <a:ahLst/>
                <a:rect l="l" t="t" r="r" b="b"/>
                <a:pathLst>
                  <a:path w="67" h="88">
                    <a:moveTo>
                      <a:pt x="50" y="88"/>
                    </a:moveTo>
                    <a:cubicBezTo>
                      <a:pt x="45" y="88"/>
                      <a:pt x="40" y="85"/>
                      <a:pt x="37" y="81"/>
                    </a:cubicBezTo>
                    <a:lnTo>
                      <a:pt x="4" y="24"/>
                    </a:lnTo>
                    <a:cubicBezTo>
                      <a:pt x="0" y="17"/>
                      <a:pt x="3" y="8"/>
                      <a:pt x="10" y="4"/>
                    </a:cubicBezTo>
                    <a:cubicBezTo>
                      <a:pt x="17" y="0"/>
                      <a:pt x="26" y="2"/>
                      <a:pt x="30" y="9"/>
                    </a:cubicBezTo>
                    <a:lnTo>
                      <a:pt x="63" y="66"/>
                    </a:lnTo>
                    <a:cubicBezTo>
                      <a:pt x="67" y="73"/>
                      <a:pt x="65" y="82"/>
                      <a:pt x="57" y="86"/>
                    </a:cubicBezTo>
                    <a:cubicBezTo>
                      <a:pt x="55" y="88"/>
                      <a:pt x="52" y="88"/>
                      <a:pt x="50" y="88"/>
                    </a:cubicBezTo>
                    <a:close/>
                  </a:path>
                </a:pathLst>
              </a:custGeom>
              <a:solidFill>
                <a:srgbClr val="ff5969"/>
              </a:solidFill>
              <a:ln w="0">
                <a:noFill/>
              </a:ln>
            </p:spPr>
            <p:style>
              <a:lnRef idx="0"/>
              <a:fillRef idx="0"/>
              <a:effectRef idx="0"/>
              <a:fontRef idx="minor"/>
            </p:style>
          </p:sp>
          <p:sp>
            <p:nvSpPr>
              <p:cNvPr id="336" name="Freeform 182"/>
              <p:cNvSpPr/>
              <p:nvPr/>
            </p:nvSpPr>
            <p:spPr>
              <a:xfrm>
                <a:off x="8528760" y="3889440"/>
                <a:ext cx="48960" cy="151920"/>
              </a:xfrm>
              <a:custGeom>
                <a:avLst/>
                <a:gdLst/>
                <a:ahLst/>
                <a:rect l="l" t="t" r="r" b="b"/>
                <a:pathLst>
                  <a:path w="30" h="95">
                    <a:moveTo>
                      <a:pt x="15" y="95"/>
                    </a:moveTo>
                    <a:cubicBezTo>
                      <a:pt x="7" y="95"/>
                      <a:pt x="0" y="88"/>
                      <a:pt x="0" y="80"/>
                    </a:cubicBezTo>
                    <a:lnTo>
                      <a:pt x="0" y="15"/>
                    </a:lnTo>
                    <a:cubicBezTo>
                      <a:pt x="0" y="7"/>
                      <a:pt x="7" y="0"/>
                      <a:pt x="15" y="0"/>
                    </a:cubicBezTo>
                    <a:cubicBezTo>
                      <a:pt x="24" y="0"/>
                      <a:pt x="30" y="7"/>
                      <a:pt x="30" y="15"/>
                    </a:cubicBezTo>
                    <a:lnTo>
                      <a:pt x="30" y="80"/>
                    </a:lnTo>
                    <a:cubicBezTo>
                      <a:pt x="30" y="88"/>
                      <a:pt x="24" y="95"/>
                      <a:pt x="15" y="95"/>
                    </a:cubicBezTo>
                    <a:close/>
                  </a:path>
                </a:pathLst>
              </a:custGeom>
              <a:solidFill>
                <a:srgbClr val="ff5969"/>
              </a:solidFill>
              <a:ln w="0">
                <a:noFill/>
              </a:ln>
            </p:spPr>
            <p:style>
              <a:lnRef idx="0"/>
              <a:fillRef idx="0"/>
              <a:effectRef idx="0"/>
              <a:fontRef idx="minor"/>
            </p:style>
          </p:sp>
          <p:sp>
            <p:nvSpPr>
              <p:cNvPr id="337" name="Freeform 183"/>
              <p:cNvSpPr/>
              <p:nvPr/>
            </p:nvSpPr>
            <p:spPr>
              <a:xfrm>
                <a:off x="8227080" y="3819960"/>
                <a:ext cx="105480" cy="138600"/>
              </a:xfrm>
              <a:custGeom>
                <a:avLst/>
                <a:gdLst/>
                <a:ahLst/>
                <a:rect l="l" t="t" r="r" b="b"/>
                <a:pathLst>
                  <a:path w="67" h="88">
                    <a:moveTo>
                      <a:pt x="17" y="88"/>
                    </a:moveTo>
                    <a:cubicBezTo>
                      <a:pt x="14" y="88"/>
                      <a:pt x="12" y="88"/>
                      <a:pt x="9" y="86"/>
                    </a:cubicBezTo>
                    <a:cubicBezTo>
                      <a:pt x="2" y="82"/>
                      <a:pt x="0" y="73"/>
                      <a:pt x="4" y="66"/>
                    </a:cubicBezTo>
                    <a:lnTo>
                      <a:pt x="36" y="9"/>
                    </a:lnTo>
                    <a:cubicBezTo>
                      <a:pt x="41" y="2"/>
                      <a:pt x="50" y="0"/>
                      <a:pt x="57" y="4"/>
                    </a:cubicBezTo>
                    <a:cubicBezTo>
                      <a:pt x="64" y="8"/>
                      <a:pt x="67" y="17"/>
                      <a:pt x="62" y="24"/>
                    </a:cubicBezTo>
                    <a:lnTo>
                      <a:pt x="30" y="81"/>
                    </a:lnTo>
                    <a:cubicBezTo>
                      <a:pt x="27" y="85"/>
                      <a:pt x="22" y="88"/>
                      <a:pt x="17" y="88"/>
                    </a:cubicBezTo>
                    <a:close/>
                  </a:path>
                </a:pathLst>
              </a:custGeom>
              <a:solidFill>
                <a:srgbClr val="ff5969"/>
              </a:solidFill>
              <a:ln w="0">
                <a:noFill/>
              </a:ln>
            </p:spPr>
            <p:style>
              <a:lnRef idx="0"/>
              <a:fillRef idx="0"/>
              <a:effectRef idx="0"/>
              <a:fontRef idx="minor"/>
            </p:style>
          </p:sp>
          <p:sp>
            <p:nvSpPr>
              <p:cNvPr id="338" name="Freeform 184"/>
              <p:cNvSpPr/>
              <p:nvPr/>
            </p:nvSpPr>
            <p:spPr>
              <a:xfrm>
                <a:off x="8004600" y="3637440"/>
                <a:ext cx="145080" cy="102240"/>
              </a:xfrm>
              <a:custGeom>
                <a:avLst/>
                <a:gdLst/>
                <a:ahLst/>
                <a:rect l="l" t="t" r="r" b="b"/>
                <a:pathLst>
                  <a:path w="91" h="65">
                    <a:moveTo>
                      <a:pt x="17" y="65"/>
                    </a:moveTo>
                    <a:cubicBezTo>
                      <a:pt x="12" y="65"/>
                      <a:pt x="7" y="62"/>
                      <a:pt x="4" y="57"/>
                    </a:cubicBezTo>
                    <a:cubicBezTo>
                      <a:pt x="0" y="50"/>
                      <a:pt x="3" y="41"/>
                      <a:pt x="10" y="36"/>
                    </a:cubicBezTo>
                    <a:lnTo>
                      <a:pt x="66" y="4"/>
                    </a:lnTo>
                    <a:cubicBezTo>
                      <a:pt x="73" y="0"/>
                      <a:pt x="82" y="2"/>
                      <a:pt x="87" y="9"/>
                    </a:cubicBezTo>
                    <a:cubicBezTo>
                      <a:pt x="91" y="17"/>
                      <a:pt x="88" y="26"/>
                      <a:pt x="81" y="30"/>
                    </a:cubicBezTo>
                    <a:lnTo>
                      <a:pt x="25" y="62"/>
                    </a:lnTo>
                    <a:cubicBezTo>
                      <a:pt x="22" y="64"/>
                      <a:pt x="20" y="65"/>
                      <a:pt x="17" y="65"/>
                    </a:cubicBezTo>
                  </a:path>
                </a:pathLst>
              </a:custGeom>
              <a:solidFill>
                <a:srgbClr val="ff5969"/>
              </a:solidFill>
              <a:ln w="0">
                <a:noFill/>
              </a:ln>
            </p:spPr>
            <p:style>
              <a:lnRef idx="0"/>
              <a:fillRef idx="0"/>
              <a:effectRef idx="0"/>
              <a:fontRef idx="minor"/>
            </p:style>
          </p:sp>
          <p:sp>
            <p:nvSpPr>
              <p:cNvPr id="339" name="Freeform 185"/>
              <p:cNvSpPr/>
              <p:nvPr/>
            </p:nvSpPr>
            <p:spPr>
              <a:xfrm>
                <a:off x="7925040" y="3388680"/>
                <a:ext cx="151920" cy="48960"/>
              </a:xfrm>
              <a:custGeom>
                <a:avLst/>
                <a:gdLst/>
                <a:ahLst/>
                <a:rect l="l" t="t" r="r" b="b"/>
                <a:pathLst>
                  <a:path w="96" h="30">
                    <a:moveTo>
                      <a:pt x="80" y="30"/>
                    </a:moveTo>
                    <a:lnTo>
                      <a:pt x="16" y="30"/>
                    </a:lnTo>
                    <a:cubicBezTo>
                      <a:pt x="7" y="30"/>
                      <a:pt x="0" y="23"/>
                      <a:pt x="0" y="15"/>
                    </a:cubicBezTo>
                    <a:cubicBezTo>
                      <a:pt x="0" y="7"/>
                      <a:pt x="7" y="0"/>
                      <a:pt x="16" y="0"/>
                    </a:cubicBezTo>
                    <a:lnTo>
                      <a:pt x="80" y="0"/>
                    </a:lnTo>
                    <a:cubicBezTo>
                      <a:pt x="89" y="0"/>
                      <a:pt x="96" y="7"/>
                      <a:pt x="96" y="15"/>
                    </a:cubicBezTo>
                    <a:cubicBezTo>
                      <a:pt x="96" y="23"/>
                      <a:pt x="89" y="30"/>
                      <a:pt x="80" y="30"/>
                    </a:cubicBezTo>
                    <a:close/>
                  </a:path>
                </a:pathLst>
              </a:custGeom>
              <a:solidFill>
                <a:srgbClr val="ff5969"/>
              </a:solidFill>
              <a:ln w="0">
                <a:noFill/>
              </a:ln>
            </p:spPr>
            <p:style>
              <a:lnRef idx="0"/>
              <a:fillRef idx="0"/>
              <a:effectRef idx="0"/>
              <a:fontRef idx="minor"/>
            </p:style>
          </p:sp>
          <p:sp>
            <p:nvSpPr>
              <p:cNvPr id="340" name="Freeform 186"/>
              <p:cNvSpPr/>
              <p:nvPr/>
            </p:nvSpPr>
            <p:spPr>
              <a:xfrm>
                <a:off x="8004600" y="3083400"/>
                <a:ext cx="145080" cy="102240"/>
              </a:xfrm>
              <a:custGeom>
                <a:avLst/>
                <a:gdLst/>
                <a:ahLst/>
                <a:rect l="l" t="t" r="r" b="b"/>
                <a:pathLst>
                  <a:path w="91" h="65">
                    <a:moveTo>
                      <a:pt x="73" y="65"/>
                    </a:moveTo>
                    <a:cubicBezTo>
                      <a:pt x="71" y="65"/>
                      <a:pt x="68" y="64"/>
                      <a:pt x="66" y="63"/>
                    </a:cubicBezTo>
                    <a:lnTo>
                      <a:pt x="10" y="31"/>
                    </a:lnTo>
                    <a:cubicBezTo>
                      <a:pt x="3" y="26"/>
                      <a:pt x="0" y="17"/>
                      <a:pt x="4" y="10"/>
                    </a:cubicBezTo>
                    <a:cubicBezTo>
                      <a:pt x="8" y="3"/>
                      <a:pt x="18" y="0"/>
                      <a:pt x="25" y="5"/>
                    </a:cubicBezTo>
                    <a:lnTo>
                      <a:pt x="81" y="37"/>
                    </a:lnTo>
                    <a:cubicBezTo>
                      <a:pt x="88" y="41"/>
                      <a:pt x="91" y="50"/>
                      <a:pt x="87" y="58"/>
                    </a:cubicBezTo>
                    <a:cubicBezTo>
                      <a:pt x="84" y="62"/>
                      <a:pt x="79" y="65"/>
                      <a:pt x="73" y="65"/>
                    </a:cubicBezTo>
                    <a:close/>
                  </a:path>
                </a:pathLst>
              </a:custGeom>
              <a:solidFill>
                <a:srgbClr val="ff5969"/>
              </a:solidFill>
              <a:ln w="0">
                <a:noFill/>
              </a:ln>
            </p:spPr>
            <p:style>
              <a:lnRef idx="0"/>
              <a:fillRef idx="0"/>
              <a:effectRef idx="0"/>
              <a:fontRef idx="minor"/>
            </p:style>
          </p:sp>
          <p:sp>
            <p:nvSpPr>
              <p:cNvPr id="341" name="Freeform 187"/>
              <p:cNvSpPr/>
              <p:nvPr/>
            </p:nvSpPr>
            <p:spPr>
              <a:xfrm>
                <a:off x="8227080" y="2864520"/>
                <a:ext cx="105480" cy="138600"/>
              </a:xfrm>
              <a:custGeom>
                <a:avLst/>
                <a:gdLst/>
                <a:ahLst/>
                <a:rect l="l" t="t" r="r" b="b"/>
                <a:pathLst>
                  <a:path w="67" h="88">
                    <a:moveTo>
                      <a:pt x="49" y="88"/>
                    </a:moveTo>
                    <a:cubicBezTo>
                      <a:pt x="44" y="88"/>
                      <a:pt x="39" y="85"/>
                      <a:pt x="36" y="81"/>
                    </a:cubicBezTo>
                    <a:lnTo>
                      <a:pt x="4" y="24"/>
                    </a:lnTo>
                    <a:cubicBezTo>
                      <a:pt x="0" y="17"/>
                      <a:pt x="2" y="8"/>
                      <a:pt x="9" y="4"/>
                    </a:cubicBezTo>
                    <a:cubicBezTo>
                      <a:pt x="17" y="0"/>
                      <a:pt x="26" y="2"/>
                      <a:pt x="30" y="9"/>
                    </a:cubicBezTo>
                    <a:lnTo>
                      <a:pt x="62" y="66"/>
                    </a:lnTo>
                    <a:cubicBezTo>
                      <a:pt x="67" y="73"/>
                      <a:pt x="64" y="82"/>
                      <a:pt x="57" y="86"/>
                    </a:cubicBezTo>
                    <a:cubicBezTo>
                      <a:pt x="55" y="88"/>
                      <a:pt x="52" y="88"/>
                      <a:pt x="49" y="88"/>
                    </a:cubicBezTo>
                    <a:close/>
                  </a:path>
                </a:pathLst>
              </a:custGeom>
              <a:solidFill>
                <a:srgbClr val="ff5969"/>
              </a:solidFill>
              <a:ln w="0">
                <a:noFill/>
              </a:ln>
            </p:spPr>
            <p:style>
              <a:lnRef idx="0"/>
              <a:fillRef idx="0"/>
              <a:effectRef idx="0"/>
              <a:fontRef idx="minor"/>
            </p:style>
          </p:sp>
        </p:grpSp>
        <p:sp>
          <p:nvSpPr>
            <p:cNvPr id="342" name="Circle: Hollow 9"/>
            <p:cNvSpPr/>
            <p:nvPr/>
          </p:nvSpPr>
          <p:spPr>
            <a:xfrm>
              <a:off x="7900200" y="2760120"/>
              <a:ext cx="1306080" cy="1306080"/>
            </a:xfrm>
            <a:prstGeom prst="donut">
              <a:avLst>
                <a:gd name="adj" fmla="val 3945"/>
              </a:avLst>
            </a:prstGeom>
            <a:solidFill>
              <a:srgbClr val="ff5969"/>
            </a:solidFill>
            <a:ln w="12600">
              <a:noFill/>
            </a:ln>
          </p:spPr>
          <p:style>
            <a:lnRef idx="0"/>
            <a:fillRef idx="0"/>
            <a:effectRef idx="0"/>
            <a:fontRef idx="minor"/>
          </p:style>
        </p:sp>
        <p:sp>
          <p:nvSpPr>
            <p:cNvPr id="343" name="Circle: Hollow 10"/>
            <p:cNvSpPr/>
            <p:nvPr/>
          </p:nvSpPr>
          <p:spPr>
            <a:xfrm>
              <a:off x="8443800" y="3303720"/>
              <a:ext cx="219240" cy="219240"/>
            </a:xfrm>
            <a:prstGeom prst="donut">
              <a:avLst>
                <a:gd name="adj" fmla="val 22633"/>
              </a:avLst>
            </a:prstGeom>
            <a:solidFill>
              <a:srgbClr val="ff5969"/>
            </a:solidFill>
            <a:ln w="12600">
              <a:noFill/>
            </a:ln>
          </p:spPr>
          <p:style>
            <a:lnRef idx="0"/>
            <a:fillRef idx="0"/>
            <a:effectRef idx="0"/>
            <a:fontRef idx="minor"/>
          </p:style>
        </p:sp>
        <p:sp>
          <p:nvSpPr>
            <p:cNvPr id="344" name="Rectangle: Top Corners Rounded 11"/>
            <p:cNvSpPr/>
            <p:nvPr/>
          </p:nvSpPr>
          <p:spPr>
            <a:xfrm rot="14339400">
              <a:off x="8346240" y="3394800"/>
              <a:ext cx="55800" cy="266760"/>
            </a:xfrm>
            <a:prstGeom prst="round2SameRect">
              <a:avLst>
                <a:gd name="adj1" fmla="val 50000"/>
                <a:gd name="adj2" fmla="val 0"/>
              </a:avLst>
            </a:prstGeom>
            <a:solidFill>
              <a:srgbClr val="ff5969"/>
            </a:solidFill>
            <a:ln w="12600">
              <a:noFill/>
            </a:ln>
          </p:spPr>
          <p:style>
            <a:lnRef idx="0"/>
            <a:fillRef idx="0"/>
            <a:effectRef idx="0"/>
            <a:fontRef idx="minor"/>
          </p:style>
        </p:sp>
        <p:sp>
          <p:nvSpPr>
            <p:cNvPr id="345" name="Rectangle: Top Corners Rounded 12"/>
            <p:cNvSpPr/>
            <p:nvPr/>
          </p:nvSpPr>
          <p:spPr>
            <a:xfrm>
              <a:off x="8524080" y="3010680"/>
              <a:ext cx="55800" cy="314280"/>
            </a:xfrm>
            <a:prstGeom prst="round2SameRect">
              <a:avLst>
                <a:gd name="adj1" fmla="val 50000"/>
                <a:gd name="adj2" fmla="val 0"/>
              </a:avLst>
            </a:prstGeom>
            <a:solidFill>
              <a:srgbClr val="ff5969"/>
            </a:solidFill>
            <a:ln w="12600">
              <a:noFill/>
            </a:ln>
          </p:spPr>
          <p:style>
            <a:lnRef idx="0"/>
            <a:fillRef idx="0"/>
            <a:effectRef idx="0"/>
            <a:fontRef idx="minor"/>
          </p:style>
        </p:sp>
      </p:gr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entr" presetID="10">
                                  <p:stCondLst>
                                    <p:cond delay="0"/>
                                  </p:stCondLst>
                                  <p:childTnLst>
                                    <p:set>
                                      <p:cBhvr>
                                        <p:cTn id="6" dur="1" fill="hold">
                                          <p:stCondLst>
                                            <p:cond delay="0"/>
                                          </p:stCondLst>
                                        </p:cTn>
                                        <p:tgtEl>
                                          <p:spTgt spid="322"/>
                                        </p:tgtEl>
                                        <p:attrNameLst>
                                          <p:attrName>style.visibility</p:attrName>
                                        </p:attrNameLst>
                                      </p:cBhvr>
                                      <p:to>
                                        <p:strVal val="visible"/>
                                      </p:to>
                                    </p:set>
                                    <p:animEffect filter="fade" transition="in">
                                      <p:cBhvr additive="repl">
                                        <p:cTn id="7" dur="500"/>
                                        <p:tgtEl>
                                          <p:spTgt spid="322"/>
                                        </p:tgtEl>
                                      </p:cBhvr>
                                    </p:animEffect>
                                  </p:childTnLst>
                                </p:cTn>
                              </p:par>
                              <p:par>
                                <p:cTn id="8" nodeType="withEffect" fill="hold" presetClass="entr" presetID="53" presetSubtype="16">
                                  <p:stCondLst>
                                    <p:cond delay="0"/>
                                  </p:stCondLst>
                                  <p:childTnLst>
                                    <p:set>
                                      <p:cBhvr>
                                        <p:cTn id="9" dur="1" fill="hold">
                                          <p:stCondLst>
                                            <p:cond delay="0"/>
                                          </p:stCondLst>
                                        </p:cTn>
                                        <p:tgtEl>
                                          <p:spTgt spid="325"/>
                                        </p:tgtEl>
                                        <p:attrNameLst>
                                          <p:attrName>style.visibility</p:attrName>
                                        </p:attrNameLst>
                                      </p:cBhvr>
                                      <p:to>
                                        <p:strVal val="visible"/>
                                      </p:to>
                                    </p:set>
                                    <p:anim calcmode="lin" valueType="num">
                                      <p:cBhvr additive="repl">
                                        <p:cTn id="10" dur="500" fill="hold"/>
                                        <p:tgtEl>
                                          <p:spTgt spid="325"/>
                                        </p:tgtEl>
                                        <p:attrNameLst>
                                          <p:attrName>ppt_w</p:attrName>
                                        </p:attrNameLst>
                                      </p:cBhvr>
                                      <p:tavLst>
                                        <p:tav tm="0">
                                          <p:val>
                                            <p:strVal val="0"/>
                                          </p:val>
                                        </p:tav>
                                        <p:tav tm="100000">
                                          <p:val>
                                            <p:strVal val="#ppt_w"/>
                                          </p:val>
                                        </p:tav>
                                      </p:tavLst>
                                    </p:anim>
                                    <p:anim calcmode="lin" valueType="num">
                                      <p:cBhvr additive="repl">
                                        <p:cTn id="11" dur="500" fill="hold"/>
                                        <p:tgtEl>
                                          <p:spTgt spid="325"/>
                                        </p:tgtEl>
                                        <p:attrNameLst>
                                          <p:attrName>ppt_h</p:attrName>
                                        </p:attrNameLst>
                                      </p:cBhvr>
                                      <p:tavLst>
                                        <p:tav tm="0">
                                          <p:val>
                                            <p:strVal val="0"/>
                                          </p:val>
                                        </p:tav>
                                        <p:tav tm="100000">
                                          <p:val>
                                            <p:strVal val="#ppt_h"/>
                                          </p:val>
                                        </p:tav>
                                      </p:tavLst>
                                    </p:anim>
                                    <p:animEffect filter="fade" transition="in">
                                      <p:cBhvr additive="repl">
                                        <p:cTn id="12" dur="500"/>
                                        <p:tgtEl>
                                          <p:spTgt spid="325"/>
                                        </p:tgtEl>
                                      </p:cBhvr>
                                    </p:animEffect>
                                  </p:childTnLst>
                                </p:cTn>
                              </p:par>
                              <p:par>
                                <p:cTn id="13" nodeType="withEffect" fill="hold" presetClass="entr" presetID="53" presetSubtype="16">
                                  <p:stCondLst>
                                    <p:cond delay="250"/>
                                  </p:stCondLst>
                                  <p:childTnLst>
                                    <p:set>
                                      <p:cBhvr>
                                        <p:cTn id="14" dur="1" fill="hold">
                                          <p:stCondLst>
                                            <p:cond delay="0"/>
                                          </p:stCondLst>
                                        </p:cTn>
                                        <p:tgtEl>
                                          <p:spTgt spid="326"/>
                                        </p:tgtEl>
                                        <p:attrNameLst>
                                          <p:attrName>style.visibility</p:attrName>
                                        </p:attrNameLst>
                                      </p:cBhvr>
                                      <p:to>
                                        <p:strVal val="visible"/>
                                      </p:to>
                                    </p:set>
                                    <p:anim calcmode="lin" valueType="num">
                                      <p:cBhvr additive="repl">
                                        <p:cTn id="15" dur="500" fill="hold"/>
                                        <p:tgtEl>
                                          <p:spTgt spid="326"/>
                                        </p:tgtEl>
                                        <p:attrNameLst>
                                          <p:attrName>ppt_w</p:attrName>
                                        </p:attrNameLst>
                                      </p:cBhvr>
                                      <p:tavLst>
                                        <p:tav tm="0">
                                          <p:val>
                                            <p:strVal val="0"/>
                                          </p:val>
                                        </p:tav>
                                        <p:tav tm="100000">
                                          <p:val>
                                            <p:strVal val="#ppt_w"/>
                                          </p:val>
                                        </p:tav>
                                      </p:tavLst>
                                    </p:anim>
                                    <p:anim calcmode="lin" valueType="num">
                                      <p:cBhvr additive="repl">
                                        <p:cTn id="16" dur="500" fill="hold"/>
                                        <p:tgtEl>
                                          <p:spTgt spid="326"/>
                                        </p:tgtEl>
                                        <p:attrNameLst>
                                          <p:attrName>ppt_h</p:attrName>
                                        </p:attrNameLst>
                                      </p:cBhvr>
                                      <p:tavLst>
                                        <p:tav tm="0">
                                          <p:val>
                                            <p:strVal val="0"/>
                                          </p:val>
                                        </p:tav>
                                        <p:tav tm="100000">
                                          <p:val>
                                            <p:strVal val="#ppt_h"/>
                                          </p:val>
                                        </p:tav>
                                      </p:tavLst>
                                    </p:anim>
                                    <p:animEffect filter="fade" transition="in">
                                      <p:cBhvr additive="repl">
                                        <p:cTn id="17" dur="500"/>
                                        <p:tgtEl>
                                          <p:spTgt spid="326"/>
                                        </p:tgtEl>
                                      </p:cBhvr>
                                    </p:animEffect>
                                  </p:childTnLst>
                                </p:cTn>
                              </p:par>
                              <p:par>
                                <p:cTn id="18" nodeType="withEffect" fill="hold" presetClass="entr" presetID="53" presetSubtype="16">
                                  <p:stCondLst>
                                    <p:cond delay="500"/>
                                  </p:stCondLst>
                                  <p:childTnLst>
                                    <p:set>
                                      <p:cBhvr>
                                        <p:cTn id="19" dur="1" fill="hold">
                                          <p:stCondLst>
                                            <p:cond delay="0"/>
                                          </p:stCondLst>
                                        </p:cTn>
                                        <p:tgtEl>
                                          <p:spTgt spid="327"/>
                                        </p:tgtEl>
                                        <p:attrNameLst>
                                          <p:attrName>style.visibility</p:attrName>
                                        </p:attrNameLst>
                                      </p:cBhvr>
                                      <p:to>
                                        <p:strVal val="visible"/>
                                      </p:to>
                                    </p:set>
                                    <p:anim calcmode="lin" valueType="num">
                                      <p:cBhvr additive="repl">
                                        <p:cTn id="20" dur="500" fill="hold"/>
                                        <p:tgtEl>
                                          <p:spTgt spid="327"/>
                                        </p:tgtEl>
                                        <p:attrNameLst>
                                          <p:attrName>ppt_w</p:attrName>
                                        </p:attrNameLst>
                                      </p:cBhvr>
                                      <p:tavLst>
                                        <p:tav tm="0">
                                          <p:val>
                                            <p:strVal val="0"/>
                                          </p:val>
                                        </p:tav>
                                        <p:tav tm="100000">
                                          <p:val>
                                            <p:strVal val="#ppt_w"/>
                                          </p:val>
                                        </p:tav>
                                      </p:tavLst>
                                    </p:anim>
                                    <p:anim calcmode="lin" valueType="num">
                                      <p:cBhvr additive="repl">
                                        <p:cTn id="21" dur="500" fill="hold"/>
                                        <p:tgtEl>
                                          <p:spTgt spid="327"/>
                                        </p:tgtEl>
                                        <p:attrNameLst>
                                          <p:attrName>ppt_h</p:attrName>
                                        </p:attrNameLst>
                                      </p:cBhvr>
                                      <p:tavLst>
                                        <p:tav tm="0">
                                          <p:val>
                                            <p:strVal val="0"/>
                                          </p:val>
                                        </p:tav>
                                        <p:tav tm="100000">
                                          <p:val>
                                            <p:strVal val="#ppt_h"/>
                                          </p:val>
                                        </p:tav>
                                      </p:tavLst>
                                    </p:anim>
                                    <p:animEffect filter="fade" transition="in">
                                      <p:cBhvr additive="repl">
                                        <p:cTn id="22" dur="500"/>
                                        <p:tgtEl>
                                          <p:spTgt spid="327"/>
                                        </p:tgtEl>
                                      </p:cBhvr>
                                    </p:animEffect>
                                  </p:childTnLst>
                                </p:cTn>
                              </p:par>
                              <p:par>
                                <p:cTn id="23" nodeType="withEffect" fill="hold" presetClass="entr" presetID="53" presetSubtype="16">
                                  <p:stCondLst>
                                    <p:cond delay="750"/>
                                  </p:stCondLst>
                                  <p:childTnLst>
                                    <p:set>
                                      <p:cBhvr>
                                        <p:cTn id="24" dur="1" fill="hold">
                                          <p:stCondLst>
                                            <p:cond delay="0"/>
                                          </p:stCondLst>
                                        </p:cTn>
                                        <p:tgtEl>
                                          <p:spTgt spid="328"/>
                                        </p:tgtEl>
                                        <p:attrNameLst>
                                          <p:attrName>style.visibility</p:attrName>
                                        </p:attrNameLst>
                                      </p:cBhvr>
                                      <p:to>
                                        <p:strVal val="visible"/>
                                      </p:to>
                                    </p:set>
                                    <p:anim calcmode="lin" valueType="num">
                                      <p:cBhvr additive="repl">
                                        <p:cTn id="25" dur="500" fill="hold"/>
                                        <p:tgtEl>
                                          <p:spTgt spid="328"/>
                                        </p:tgtEl>
                                        <p:attrNameLst>
                                          <p:attrName>ppt_w</p:attrName>
                                        </p:attrNameLst>
                                      </p:cBhvr>
                                      <p:tavLst>
                                        <p:tav tm="0">
                                          <p:val>
                                            <p:strVal val="0"/>
                                          </p:val>
                                        </p:tav>
                                        <p:tav tm="100000">
                                          <p:val>
                                            <p:strVal val="#ppt_w"/>
                                          </p:val>
                                        </p:tav>
                                      </p:tavLst>
                                    </p:anim>
                                    <p:anim calcmode="lin" valueType="num">
                                      <p:cBhvr additive="repl">
                                        <p:cTn id="26" dur="500" fill="hold"/>
                                        <p:tgtEl>
                                          <p:spTgt spid="328"/>
                                        </p:tgtEl>
                                        <p:attrNameLst>
                                          <p:attrName>ppt_h</p:attrName>
                                        </p:attrNameLst>
                                      </p:cBhvr>
                                      <p:tavLst>
                                        <p:tav tm="0">
                                          <p:val>
                                            <p:strVal val="0"/>
                                          </p:val>
                                        </p:tav>
                                        <p:tav tm="100000">
                                          <p:val>
                                            <p:strVal val="#ppt_h"/>
                                          </p:val>
                                        </p:tav>
                                      </p:tavLst>
                                    </p:anim>
                                    <p:animEffect filter="fade" transition="in">
                                      <p:cBhvr additive="repl">
                                        <p:cTn id="27" dur="500"/>
                                        <p:tgtEl>
                                          <p:spTgt spid="3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97"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Tips to be Covered</a:t>
            </a:r>
            <a:endParaRPr b="0" lang="en-US" sz="3600" spc="-1" strike="noStrike">
              <a:latin typeface="Arial"/>
            </a:endParaRPr>
          </a:p>
        </p:txBody>
      </p:sp>
      <p:sp>
        <p:nvSpPr>
          <p:cNvPr id="598" name="PlaceHolder 2"/>
          <p:cNvSpPr>
            <a:spLocks noGrp="1"/>
          </p:cNvSpPr>
          <p:nvPr>
            <p:ph/>
          </p:nvPr>
        </p:nvSpPr>
        <p:spPr>
          <a:xfrm>
            <a:off x="1218600" y="2666520"/>
            <a:ext cx="5232240" cy="3428640"/>
          </a:xfrm>
          <a:prstGeom prst="rect">
            <a:avLst/>
          </a:prstGeom>
          <a:noFill/>
          <a:ln w="0">
            <a:noFill/>
          </a:ln>
        </p:spPr>
        <p:txBody>
          <a:bodyPr lIns="90000" rIns="90000" tIns="46800" bIns="46800" anchor="t">
            <a:normAutofit fontScale="93000"/>
          </a:bodyPr>
          <a:p>
            <a:pPr marL="343080" indent="-343080">
              <a:lnSpc>
                <a:spcPct val="90000"/>
              </a:lnSpc>
              <a:spcBef>
                <a:spcPts val="612"/>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Outlines</a:t>
            </a:r>
            <a:endParaRPr b="0" lang="en-US" sz="2400" spc="-1" strike="noStrike">
              <a:latin typeface="Arial"/>
            </a:endParaRPr>
          </a:p>
          <a:p>
            <a:pPr marL="343080" indent="-343080">
              <a:lnSpc>
                <a:spcPct val="90000"/>
              </a:lnSpc>
              <a:spcBef>
                <a:spcPts val="612"/>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Slide Structure</a:t>
            </a:r>
            <a:endParaRPr b="0" lang="en-US" sz="2400" spc="-1" strike="noStrike">
              <a:latin typeface="Arial"/>
            </a:endParaRPr>
          </a:p>
          <a:p>
            <a:pPr marL="343080" indent="-343080">
              <a:lnSpc>
                <a:spcPct val="90000"/>
              </a:lnSpc>
              <a:spcBef>
                <a:spcPts val="612"/>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Fonts</a:t>
            </a:r>
            <a:endParaRPr b="0" lang="en-US" sz="2400" spc="-1" strike="noStrike">
              <a:latin typeface="Arial"/>
            </a:endParaRPr>
          </a:p>
          <a:p>
            <a:pPr marL="343080" indent="-343080">
              <a:lnSpc>
                <a:spcPct val="90000"/>
              </a:lnSpc>
              <a:spcBef>
                <a:spcPts val="612"/>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Colour</a:t>
            </a:r>
            <a:endParaRPr b="0" lang="en-US" sz="2400" spc="-1" strike="noStrike">
              <a:latin typeface="Arial"/>
            </a:endParaRPr>
          </a:p>
          <a:p>
            <a:pPr marL="343080" indent="-343080">
              <a:lnSpc>
                <a:spcPct val="90000"/>
              </a:lnSpc>
              <a:spcBef>
                <a:spcPts val="612"/>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Background</a:t>
            </a:r>
            <a:endParaRPr b="0" lang="en-US" sz="2400" spc="-1" strike="noStrike">
              <a:latin typeface="Arial"/>
            </a:endParaRPr>
          </a:p>
          <a:p>
            <a:pPr marL="343080" indent="-343080">
              <a:lnSpc>
                <a:spcPct val="90000"/>
              </a:lnSpc>
              <a:spcBef>
                <a:spcPts val="612"/>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Graphs</a:t>
            </a:r>
            <a:endParaRPr b="0" lang="en-US" sz="2400" spc="-1" strike="noStrike">
              <a:latin typeface="Arial"/>
            </a:endParaRPr>
          </a:p>
          <a:p>
            <a:pPr marL="343080" indent="-343080">
              <a:lnSpc>
                <a:spcPct val="90000"/>
              </a:lnSpc>
              <a:spcBef>
                <a:spcPts val="612"/>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Spelling and Grammar</a:t>
            </a:r>
            <a:endParaRPr b="0" lang="en-US" sz="2400" spc="-1" strike="noStrike">
              <a:latin typeface="Arial"/>
            </a:endParaRPr>
          </a:p>
          <a:p>
            <a:pPr marL="343080" indent="-343080">
              <a:lnSpc>
                <a:spcPct val="90000"/>
              </a:lnSpc>
              <a:spcBef>
                <a:spcPts val="612"/>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Conclusions</a:t>
            </a:r>
            <a:endParaRPr b="0" lang="en-US" sz="2400" spc="-1" strike="noStrike">
              <a:latin typeface="Arial"/>
            </a:endParaRPr>
          </a:p>
          <a:p>
            <a:pPr marL="343080" indent="-343080">
              <a:lnSpc>
                <a:spcPct val="90000"/>
              </a:lnSpc>
              <a:spcBef>
                <a:spcPts val="612"/>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Questions</a:t>
            </a:r>
            <a:endParaRPr b="0" lang="en-US" sz="2400" spc="-1" strike="noStrike">
              <a:latin typeface="Arial"/>
            </a:endParaRPr>
          </a:p>
          <a:p>
            <a:pPr marL="343080" indent="-343080">
              <a:lnSpc>
                <a:spcPct val="90000"/>
              </a:lnSpc>
              <a:spcBef>
                <a:spcPts val="612"/>
              </a:spcBef>
              <a:spcAft>
                <a:spcPts val="11"/>
              </a:spcAft>
              <a:buNone/>
              <a:tabLst>
                <a:tab algn="l" pos="0"/>
              </a:tabLst>
            </a:pPr>
            <a:endParaRPr b="0" lang="en-US" sz="2400" spc="-1" strike="noStrike">
              <a:latin typeface="Arial"/>
            </a:endParaRPr>
          </a:p>
          <a:p>
            <a:pPr marL="343080" indent="-343080">
              <a:lnSpc>
                <a:spcPct val="90000"/>
              </a:lnSpc>
              <a:spcBef>
                <a:spcPts val="612"/>
              </a:spcBef>
              <a:spcAft>
                <a:spcPts val="11"/>
              </a:spcAft>
              <a:buNone/>
              <a:tabLst>
                <a:tab algn="l" pos="0"/>
              </a:tabLst>
            </a:pPr>
            <a:endParaRPr b="0" lang="en-US" sz="2400" spc="-1" strike="noStrike">
              <a:latin typeface="Arial"/>
            </a:endParaRPr>
          </a:p>
          <a:p>
            <a:pPr marL="343080" indent="-343080">
              <a:lnSpc>
                <a:spcPct val="90000"/>
              </a:lnSpc>
              <a:spcBef>
                <a:spcPts val="612"/>
              </a:spcBef>
              <a:spcAft>
                <a:spcPts val="11"/>
              </a:spcAft>
              <a:buNone/>
              <a:tabLst>
                <a:tab algn="l" pos="0"/>
              </a:tabLst>
            </a:pPr>
            <a:endParaRPr b="0" lang="en-US" sz="2400" spc="-1" strike="noStrike">
              <a:latin typeface="Arial"/>
            </a:endParaRPr>
          </a:p>
          <a:p>
            <a:pPr marL="343080" indent="-343080">
              <a:lnSpc>
                <a:spcPct val="90000"/>
              </a:lnSpc>
              <a:spcBef>
                <a:spcPts val="612"/>
              </a:spcBef>
              <a:spcAft>
                <a:spcPts val="11"/>
              </a:spcAft>
              <a:buNone/>
              <a:tabLst>
                <a:tab algn="l" pos="0"/>
              </a:tabLst>
            </a:pPr>
            <a:endParaRPr b="0" lang="en-US" sz="2400" spc="-1" strike="noStrike">
              <a:latin typeface="Arial"/>
            </a:endParaRPr>
          </a:p>
        </p:txBody>
      </p:sp>
      <p:sp>
        <p:nvSpPr>
          <p:cNvPr id="599" name="PlaceHolder 3"/>
          <p:cNvSpPr>
            <a:spLocks noGrp="1"/>
          </p:cNvSpPr>
          <p:nvPr>
            <p:ph/>
          </p:nvPr>
        </p:nvSpPr>
        <p:spPr>
          <a:xfrm>
            <a:off x="6654240" y="2666520"/>
            <a:ext cx="5232240" cy="3428640"/>
          </a:xfrm>
          <a:prstGeom prst="rect">
            <a:avLst/>
          </a:prstGeom>
          <a:noFill/>
          <a:ln w="0">
            <a:noFill/>
          </a:ln>
        </p:spPr>
        <p:txBody>
          <a:bodyPr lIns="90000" rIns="90000" tIns="46800" bIns="46800" anchor="t">
            <a:normAutofit/>
          </a:bodyPr>
          <a:p>
            <a:pPr marL="343080" indent="-343080">
              <a:lnSpc>
                <a:spcPct val="100000"/>
              </a:lnSpc>
              <a:spcBef>
                <a:spcPts val="612"/>
              </a:spcBef>
              <a:spcAft>
                <a:spcPts val="11"/>
              </a:spcAft>
              <a:buNone/>
              <a:tabLst>
                <a:tab algn="l" pos="0"/>
              </a:tabLst>
            </a:pPr>
            <a:endParaRPr b="0" lang="en-US" sz="3200" spc="-1" strike="noStrike">
              <a:latin typeface="Arial"/>
            </a:endParaRPr>
          </a:p>
          <a:p>
            <a:pPr marL="343080" indent="-343080">
              <a:lnSpc>
                <a:spcPct val="100000"/>
              </a:lnSpc>
              <a:spcBef>
                <a:spcPts val="612"/>
              </a:spcBef>
              <a:spcAft>
                <a:spcPts val="11"/>
              </a:spcAft>
              <a:buNone/>
              <a:tabLst>
                <a:tab algn="l" pos="0"/>
              </a:tabLst>
            </a:pPr>
            <a:endParaRPr b="0" lang="en-US" sz="3200" spc="-1" strike="noStrike">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00"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Outline</a:t>
            </a:r>
            <a:r>
              <a:rPr b="1" lang="en-US" sz="3600" spc="-1" strike="noStrike">
                <a:solidFill>
                  <a:srgbClr val="009c98"/>
                </a:solidFill>
                <a:latin typeface="Arial"/>
              </a:rPr>
              <a:t>	</a:t>
            </a:r>
            <a:endParaRPr b="0" lang="en-US" sz="3600" spc="-1" strike="noStrike">
              <a:latin typeface="Arial"/>
            </a:endParaRPr>
          </a:p>
        </p:txBody>
      </p:sp>
      <p:pic>
        <p:nvPicPr>
          <p:cNvPr id="601" name="" descr=""/>
          <p:cNvPicPr/>
          <p:nvPr/>
        </p:nvPicPr>
        <p:blipFill>
          <a:blip r:embed="rId1"/>
          <a:stretch/>
        </p:blipFill>
        <p:spPr>
          <a:xfrm>
            <a:off x="0" y="0"/>
            <a:ext cx="12191760" cy="6857640"/>
          </a:xfrm>
          <a:prstGeom prst="rect">
            <a:avLst/>
          </a:prstGeom>
          <a:ln w="0">
            <a:noFill/>
          </a:ln>
        </p:spPr>
      </p:pic>
      <p:sp>
        <p:nvSpPr>
          <p:cNvPr id="602" name="PlaceHolder 2"/>
          <p:cNvSpPr>
            <a:spLocks noGrp="1"/>
          </p:cNvSpPr>
          <p:nvPr>
            <p:ph/>
          </p:nvPr>
        </p:nvSpPr>
        <p:spPr>
          <a:xfrm>
            <a:off x="2438280" y="2971440"/>
            <a:ext cx="9753480" cy="3885840"/>
          </a:xfrm>
          <a:prstGeom prst="rect">
            <a:avLst/>
          </a:prstGeom>
          <a:noFill/>
          <a:ln w="0">
            <a:noFill/>
          </a:ln>
        </p:spPr>
        <p:txBody>
          <a:bodyPr lIns="90000" rIns="90000" tIns="46800" bIns="46800" anchor="t">
            <a:normAutofit/>
          </a:bodyPr>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2800" spc="-1" strike="noStrike">
                <a:solidFill>
                  <a:srgbClr val="c9211e"/>
                </a:solidFill>
                <a:latin typeface="Arial"/>
              </a:rPr>
              <a:t>Make your 1</a:t>
            </a:r>
            <a:r>
              <a:rPr b="1" lang="en-US" sz="2800" spc="-1" strike="noStrike" baseline="30000">
                <a:solidFill>
                  <a:srgbClr val="c9211e"/>
                </a:solidFill>
                <a:latin typeface="Arial"/>
              </a:rPr>
              <a:t>st</a:t>
            </a:r>
            <a:r>
              <a:rPr b="1" lang="en-US" sz="2800" spc="-1" strike="noStrike">
                <a:solidFill>
                  <a:srgbClr val="c9211e"/>
                </a:solidFill>
                <a:latin typeface="Arial"/>
              </a:rPr>
              <a:t> or 2</a:t>
            </a:r>
            <a:r>
              <a:rPr b="1" lang="en-US" sz="2800" spc="-1" strike="noStrike" baseline="30000">
                <a:solidFill>
                  <a:srgbClr val="c9211e"/>
                </a:solidFill>
                <a:latin typeface="Arial"/>
              </a:rPr>
              <a:t>nd</a:t>
            </a:r>
            <a:r>
              <a:rPr b="1" lang="en-US" sz="2800" spc="-1" strike="noStrike">
                <a:solidFill>
                  <a:srgbClr val="c9211e"/>
                </a:solidFill>
                <a:latin typeface="Arial"/>
              </a:rPr>
              <a:t> slide an outline of your presentation aefef</a:t>
            </a:r>
            <a:endParaRPr b="0" lang="en-US" sz="28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2400" spc="-1" strike="noStrike">
                <a:solidFill>
                  <a:srgbClr val="c9211e"/>
                </a:solidFill>
                <a:latin typeface="Arial"/>
              </a:rPr>
              <a:t>Ex: previous slide</a:t>
            </a:r>
            <a:endParaRPr b="0" lang="en-US" sz="24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2800" spc="-1" strike="noStrike">
                <a:solidFill>
                  <a:srgbClr val="c9211e"/>
                </a:solidFill>
                <a:latin typeface="Arial"/>
              </a:rPr>
              <a:t>Follow the order of your outline for the rest of the presentation</a:t>
            </a:r>
            <a:endParaRPr b="0" lang="en-US" sz="28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2800" spc="-1" strike="noStrike">
                <a:solidFill>
                  <a:srgbClr val="c9211e"/>
                </a:solidFill>
                <a:latin typeface="Arial"/>
              </a:rPr>
              <a:t>Only place main points on the outline slide</a:t>
            </a:r>
            <a:endParaRPr b="0" lang="en-US" sz="28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2400" spc="-1" strike="noStrike">
                <a:solidFill>
                  <a:srgbClr val="c9211e"/>
                </a:solidFill>
                <a:latin typeface="Arial"/>
              </a:rPr>
              <a:t>Ex: Use the titles of each slide as main points</a:t>
            </a:r>
            <a:endParaRPr b="0" lang="en-US" sz="2400" spc="-1" strike="noStrike">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03"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Slide Structure – Good</a:t>
            </a:r>
            <a:endParaRPr b="0" lang="en-US" sz="3600" spc="-1" strike="noStrike">
              <a:latin typeface="Arial"/>
            </a:endParaRPr>
          </a:p>
        </p:txBody>
      </p:sp>
      <p:sp>
        <p:nvSpPr>
          <p:cNvPr id="604" name="PlaceHolder 2"/>
          <p:cNvSpPr>
            <a:spLocks noGrp="1"/>
          </p:cNvSpPr>
          <p:nvPr>
            <p:ph/>
          </p:nvPr>
        </p:nvSpPr>
        <p:spPr>
          <a:xfrm>
            <a:off x="1218600" y="2361960"/>
            <a:ext cx="10667880" cy="3733200"/>
          </a:xfrm>
          <a:prstGeom prst="rect">
            <a:avLst/>
          </a:prstGeom>
          <a:noFill/>
          <a:ln w="0">
            <a:noFill/>
          </a:ln>
        </p:spPr>
        <p:txBody>
          <a:bodyPr lIns="90000" rIns="90000" tIns="46800" bIns="46800" anchor="t">
            <a:normAutofit/>
          </a:bodyPr>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Use 1-2 slides per minute of your presentation</a:t>
            </a:r>
            <a:endParaRPr b="0" lang="en-US" sz="28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Write in point form, not complete sentences</a:t>
            </a:r>
            <a:endParaRPr b="0" lang="en-US" sz="28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Include 4-5 points per slide</a:t>
            </a:r>
            <a:endParaRPr b="0" lang="en-US" sz="28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Avoid wordiness: use key words and phrases only</a:t>
            </a:r>
            <a:endParaRPr b="0" lang="en-US" sz="2800" spc="-1" strike="noStrike">
              <a:latin typeface="Arial"/>
            </a:endParaRPr>
          </a:p>
          <a:p>
            <a:pPr marL="343080" indent="-343080">
              <a:lnSpc>
                <a:spcPct val="100000"/>
              </a:lnSpc>
              <a:spcBef>
                <a:spcPts val="711"/>
              </a:spcBef>
              <a:spcAft>
                <a:spcPts val="11"/>
              </a:spcAft>
              <a:buNone/>
              <a:tabLst>
                <a:tab algn="l" pos="0"/>
              </a:tabLst>
            </a:pP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05"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Slide Structure - Bad</a:t>
            </a:r>
            <a:endParaRPr b="0" lang="en-US" sz="3600" spc="-1" strike="noStrike">
              <a:latin typeface="Arial"/>
            </a:endParaRPr>
          </a:p>
        </p:txBody>
      </p:sp>
      <p:sp>
        <p:nvSpPr>
          <p:cNvPr id="606" name="PlaceHolder 2"/>
          <p:cNvSpPr>
            <a:spLocks noGrp="1"/>
          </p:cNvSpPr>
          <p:nvPr>
            <p:ph/>
          </p:nvPr>
        </p:nvSpPr>
        <p:spPr>
          <a:xfrm>
            <a:off x="1218600" y="2361960"/>
            <a:ext cx="10667880" cy="3733200"/>
          </a:xfrm>
          <a:prstGeom prst="rect">
            <a:avLst/>
          </a:prstGeom>
          <a:noFill/>
          <a:ln w="0">
            <a:noFill/>
          </a:ln>
        </p:spPr>
        <p:txBody>
          <a:bodyPr lIns="90000" rIns="90000" tIns="46800" bIns="46800" anchor="t">
            <a:normAutofit/>
          </a:bodyPr>
          <a:p>
            <a:pPr marL="343080" indent="-343080">
              <a:lnSpc>
                <a:spcPct val="9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This page contains too many words for a presentation slide.  It is not written in point form, making it difficult both for your audience to read and for you to present each point. Although there are exactly the same number of points on this slide as the previous slide, it looks much more complicated.  In short, your audience will spend too much time trying to read this paragraph instead of listening to you.</a:t>
            </a: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07"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Slide Structure – Good</a:t>
            </a:r>
            <a:endParaRPr b="0" lang="en-US" sz="3600" spc="-1" strike="noStrike">
              <a:latin typeface="Arial"/>
            </a:endParaRPr>
          </a:p>
        </p:txBody>
      </p:sp>
      <p:sp>
        <p:nvSpPr>
          <p:cNvPr id="608" name="PlaceHolder 2"/>
          <p:cNvSpPr>
            <a:spLocks noGrp="1"/>
          </p:cNvSpPr>
          <p:nvPr>
            <p:ph/>
          </p:nvPr>
        </p:nvSpPr>
        <p:spPr>
          <a:xfrm>
            <a:off x="1218600" y="2361960"/>
            <a:ext cx="10667880" cy="3733200"/>
          </a:xfrm>
          <a:prstGeom prst="rect">
            <a:avLst/>
          </a:prstGeom>
          <a:noFill/>
          <a:ln w="0">
            <a:noFill/>
          </a:ln>
        </p:spPr>
        <p:txBody>
          <a:bodyPr lIns="90000" rIns="90000" tIns="46800" bIns="46800" anchor="t">
            <a:normAutofit/>
          </a:bodyPr>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Show one point at a time:</a:t>
            </a:r>
            <a:endParaRPr b="0" lang="en-US" sz="28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Will help audience concentrate on what you are saying</a:t>
            </a:r>
            <a:endParaRPr b="0" lang="en-US" sz="24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Will prevent audience from reading ahead</a:t>
            </a:r>
            <a:endParaRPr b="0" lang="en-US" sz="24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Will help you keep your presentation focused</a:t>
            </a:r>
            <a:endParaRPr b="0" lang="en-US" sz="2400" spc="-1" strike="noStrike">
              <a:latin typeface="Arial"/>
            </a:endParaRPr>
          </a:p>
        </p:txBody>
      </p:sp>
    </p:spTree>
  </p:cSld>
  <mc:AlternateContent>
    <mc:Choice Requires="p14">
      <p:transition spd="slow" p14:dur="2000"/>
    </mc:Choice>
    <mc:Fallback>
      <p:transition spd="slow"/>
    </mc:Fallback>
  </mc:AlternateContent>
  <p:timing>
    <p:tnLst>
      <p:par>
        <p:cTn id="660" dur="indefinite" restart="never" nodeType="tmRoot">
          <p:childTnLst>
            <p:seq>
              <p:cTn id="661" dur="indefinite" nodeType="mainSeq">
                <p:childTnLst>
                  <p:par>
                    <p:cTn id="662" dur="indefinite" fill="hold">
                      <p:stCondLst>
                        <p:cond delay="indefinite"/>
                      </p:stCondLst>
                      <p:childTnLst>
                        <p:par>
                          <p:cTn id="663" dur="indefinite" fill="hold">
                            <p:stCondLst>
                              <p:cond delay="0"/>
                            </p:stCondLst>
                            <p:childTnLst>
                              <p:par>
                                <p:cTn id="664" dur="indefinite" nodeType="clickEffect" fill="hold" presetClass="entr" presetID="1">
                                  <p:stCondLst>
                                    <p:cond delay="0"/>
                                  </p:stCondLst>
                                  <p:childTnLst>
                                    <p:set>
                                      <p:cBhvr>
                                        <p:cTn id="665" dur="1" fill="hold">
                                          <p:stCondLst>
                                            <p:cond delay="0"/>
                                          </p:stCondLst>
                                        </p:cTn>
                                        <p:tgtEl>
                                          <p:spTgt spid="608">
                                            <p:txEl>
                                              <p:pRg st="0" end="0"/>
                                            </p:txEl>
                                          </p:spTgt>
                                        </p:tgtEl>
                                        <p:attrNameLst>
                                          <p:attrName>style.visibility</p:attrName>
                                        </p:attrNameLst>
                                      </p:cBhvr>
                                      <p:to>
                                        <p:strVal val="visible"/>
                                      </p:to>
                                    </p:set>
                                  </p:childTnLst>
                                </p:cTn>
                              </p:par>
                            </p:childTnLst>
                          </p:cTn>
                        </p:par>
                      </p:childTnLst>
                    </p:cTn>
                  </p:par>
                  <p:par>
                    <p:cTn id="666" dur="indefinite" fill="hold">
                      <p:stCondLst>
                        <p:cond delay="indefinite"/>
                      </p:stCondLst>
                      <p:childTnLst>
                        <p:par>
                          <p:cTn id="667" dur="indefinite" fill="hold">
                            <p:stCondLst>
                              <p:cond delay="0"/>
                            </p:stCondLst>
                            <p:childTnLst>
                              <p:par>
                                <p:cTn id="668" dur="indefinite" nodeType="clickEffect" fill="hold" presetClass="entr" presetID="1">
                                  <p:stCondLst>
                                    <p:cond delay="0"/>
                                  </p:stCondLst>
                                  <p:childTnLst>
                                    <p:set>
                                      <p:cBhvr>
                                        <p:cTn id="669" dur="1" fill="hold">
                                          <p:stCondLst>
                                            <p:cond delay="0"/>
                                          </p:stCondLst>
                                        </p:cTn>
                                        <p:tgtEl>
                                          <p:spTgt spid="608">
                                            <p:txEl>
                                              <p:pRg st="1" end="1"/>
                                            </p:txEl>
                                          </p:spTgt>
                                        </p:tgtEl>
                                        <p:attrNameLst>
                                          <p:attrName>style.visibility</p:attrName>
                                        </p:attrNameLst>
                                      </p:cBhvr>
                                      <p:to>
                                        <p:strVal val="visible"/>
                                      </p:to>
                                    </p:set>
                                  </p:childTnLst>
                                </p:cTn>
                              </p:par>
                            </p:childTnLst>
                          </p:cTn>
                        </p:par>
                      </p:childTnLst>
                    </p:cTn>
                  </p:par>
                  <p:par>
                    <p:cTn id="670" dur="indefinite" fill="hold">
                      <p:stCondLst>
                        <p:cond delay="indefinite"/>
                      </p:stCondLst>
                      <p:childTnLst>
                        <p:par>
                          <p:cTn id="671" dur="indefinite" fill="hold">
                            <p:stCondLst>
                              <p:cond delay="0"/>
                            </p:stCondLst>
                            <p:childTnLst>
                              <p:par>
                                <p:cTn id="672" dur="indefinite" nodeType="clickEffect" fill="hold" presetClass="entr" presetID="1">
                                  <p:stCondLst>
                                    <p:cond delay="0"/>
                                  </p:stCondLst>
                                  <p:childTnLst>
                                    <p:set>
                                      <p:cBhvr>
                                        <p:cTn id="673" dur="1" fill="hold">
                                          <p:stCondLst>
                                            <p:cond delay="0"/>
                                          </p:stCondLst>
                                        </p:cTn>
                                        <p:tgtEl>
                                          <p:spTgt spid="608">
                                            <p:txEl>
                                              <p:pRg st="2" end="2"/>
                                            </p:txEl>
                                          </p:spTgt>
                                        </p:tgtEl>
                                        <p:attrNameLst>
                                          <p:attrName>style.visibility</p:attrName>
                                        </p:attrNameLst>
                                      </p:cBhvr>
                                      <p:to>
                                        <p:strVal val="visible"/>
                                      </p:to>
                                    </p:set>
                                  </p:childTnLst>
                                </p:cTn>
                              </p:par>
                            </p:childTnLst>
                          </p:cTn>
                        </p:par>
                      </p:childTnLst>
                    </p:cTn>
                  </p:par>
                  <p:par>
                    <p:cTn id="674" dur="indefinite" fill="hold">
                      <p:stCondLst>
                        <p:cond delay="indefinite"/>
                      </p:stCondLst>
                      <p:childTnLst>
                        <p:par>
                          <p:cTn id="675" dur="indefinite" fill="hold">
                            <p:stCondLst>
                              <p:cond delay="0"/>
                            </p:stCondLst>
                            <p:childTnLst>
                              <p:par>
                                <p:cTn id="676" dur="indefinite" nodeType="clickEffect" fill="hold" presetClass="entr" presetID="1">
                                  <p:stCondLst>
                                    <p:cond delay="0"/>
                                  </p:stCondLst>
                                  <p:childTnLst>
                                    <p:set>
                                      <p:cBhvr>
                                        <p:cTn id="677" dur="1" fill="hold">
                                          <p:stCondLst>
                                            <p:cond delay="0"/>
                                          </p:stCondLst>
                                        </p:cTn>
                                        <p:tgtEl>
                                          <p:spTgt spid="608">
                                            <p:txEl>
                                              <p:pRg st="3" end="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09"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Slide Structure - Bad</a:t>
            </a:r>
            <a:endParaRPr b="0" lang="en-US" sz="3600" spc="-1" strike="noStrike">
              <a:latin typeface="Arial"/>
            </a:endParaRPr>
          </a:p>
        </p:txBody>
      </p:sp>
      <p:sp>
        <p:nvSpPr>
          <p:cNvPr id="610" name="PlaceHolder 2"/>
          <p:cNvSpPr>
            <a:spLocks noGrp="1"/>
          </p:cNvSpPr>
          <p:nvPr>
            <p:ph/>
          </p:nvPr>
        </p:nvSpPr>
        <p:spPr>
          <a:xfrm>
            <a:off x="1218600" y="2361960"/>
            <a:ext cx="10667880" cy="3733200"/>
          </a:xfrm>
          <a:prstGeom prst="rect">
            <a:avLst/>
          </a:prstGeom>
          <a:noFill/>
          <a:ln w="0">
            <a:noFill/>
          </a:ln>
        </p:spPr>
        <p:txBody>
          <a:bodyPr lIns="90000" rIns="90000" tIns="46800" bIns="46800" anchor="t">
            <a:normAutofit/>
          </a:bodyPr>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Do not use distracting animation</a:t>
            </a:r>
            <a:endParaRPr b="0" lang="en-US" sz="2800" spc="-1" strike="noStrike">
              <a:latin typeface="Arial"/>
            </a:endParaRPr>
          </a:p>
          <a:p>
            <a:pPr marL="343080" indent="-343080">
              <a:lnSpc>
                <a:spcPct val="100000"/>
              </a:lnSpc>
              <a:spcBef>
                <a:spcPts val="711"/>
              </a:spcBef>
              <a:spcAft>
                <a:spcPts val="11"/>
              </a:spcAft>
              <a:buNone/>
              <a:tabLst>
                <a:tab algn="l" pos="0"/>
              </a:tabLst>
            </a:pPr>
            <a:endParaRPr b="0" lang="en-US" sz="28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Do not go overboard with the animation</a:t>
            </a:r>
            <a:endParaRPr b="0" lang="en-US" sz="2800" spc="-1" strike="noStrike">
              <a:latin typeface="Arial"/>
            </a:endParaRPr>
          </a:p>
          <a:p>
            <a:pPr marL="343080" indent="-343080">
              <a:lnSpc>
                <a:spcPct val="100000"/>
              </a:lnSpc>
              <a:spcBef>
                <a:spcPts val="711"/>
              </a:spcBef>
              <a:spcAft>
                <a:spcPts val="11"/>
              </a:spcAft>
              <a:buNone/>
              <a:tabLst>
                <a:tab algn="l" pos="0"/>
              </a:tabLst>
            </a:pPr>
            <a:endParaRPr b="0" lang="en-US" sz="28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Be consistent with the animation that you use</a:t>
            </a:r>
            <a:endParaRPr b="0" lang="en-US" sz="2800" spc="-1" strike="noStrike">
              <a:latin typeface="Arial"/>
            </a:endParaRPr>
          </a:p>
        </p:txBody>
      </p:sp>
    </p:spTree>
  </p:cSld>
  <mc:AlternateContent>
    <mc:Choice Requires="p14">
      <p:transition spd="slow" p14:dur="2000"/>
    </mc:Choice>
    <mc:Fallback>
      <p:transition spd="slow"/>
    </mc:Fallback>
  </mc:AlternateContent>
  <p:timing>
    <p:tnLst>
      <p:par>
        <p:cTn id="678" dur="indefinite" restart="never" nodeType="tmRoot">
          <p:childTnLst>
            <p:seq>
              <p:cTn id="679" dur="indefinite" nodeType="mainSeq">
                <p:childTnLst>
                  <p:par>
                    <p:cTn id="680" dur="indefinite" fill="hold">
                      <p:stCondLst>
                        <p:cond delay="0"/>
                      </p:stCondLst>
                      <p:childTnLst>
                        <p:par>
                          <p:cTn id="681" dur="indefinite" fill="hold">
                            <p:stCondLst>
                              <p:cond delay="0"/>
                            </p:stCondLst>
                            <p:childTnLst>
                              <p:par>
                                <p:cTn id="682" nodeType="afterEffect" fill="hold" presetClass="entr" presetID="15">
                                  <p:stCondLst>
                                    <p:cond delay="3000"/>
                                  </p:stCondLst>
                                  <p:iterate type="wd">
                                    <p:tmAbs val="300"/>
                                  </p:iterate>
                                  <p:childTnLst>
                                    <p:set>
                                      <p:cBhvr>
                                        <p:cTn id="683" dur="1" fill="hold">
                                          <p:stCondLst>
                                            <p:cond delay="0"/>
                                          </p:stCondLst>
                                        </p:cTn>
                                        <p:tgtEl>
                                          <p:spTgt spid="610">
                                            <p:txEl>
                                              <p:pRg st="0" end="0"/>
                                            </p:txEl>
                                          </p:spTgt>
                                        </p:tgtEl>
                                        <p:attrNameLst>
                                          <p:attrName>style.visibility</p:attrName>
                                        </p:attrNameLst>
                                      </p:cBhvr>
                                      <p:to>
                                        <p:strVal val="visible"/>
                                      </p:to>
                                    </p:set>
                                    <p:anim calcmode="lin" valueType="num">
                                      <p:cBhvr additive="repl">
                                        <p:cTn id="684" dur="1000" fill="hold"/>
                                        <p:tgtEl>
                                          <p:spTgt spid="610">
                                            <p:txEl>
                                              <p:pRg st="0" end="0"/>
                                            </p:txEl>
                                          </p:spTgt>
                                        </p:tgtEl>
                                        <p:attrNameLst>
                                          <p:attrName>ppt_w</p:attrName>
                                        </p:attrNameLst>
                                      </p:cBhvr>
                                      <p:tavLst>
                                        <p:tav tm="0">
                                          <p:val>
                                            <p:strVal val="0"/>
                                          </p:val>
                                        </p:tav>
                                        <p:tav tm="100000">
                                          <p:val>
                                            <p:strVal val="#ppt_w"/>
                                          </p:val>
                                        </p:tav>
                                      </p:tavLst>
                                    </p:anim>
                                    <p:anim calcmode="lin" valueType="num">
                                      <p:cBhvr additive="repl">
                                        <p:cTn id="685" dur="1000" fill="hold"/>
                                        <p:tgtEl>
                                          <p:spTgt spid="610">
                                            <p:txEl>
                                              <p:pRg st="0" end="0"/>
                                            </p:txEl>
                                          </p:spTgt>
                                        </p:tgtEl>
                                        <p:attrNameLst>
                                          <p:attrName>ppt_h</p:attrName>
                                        </p:attrNameLst>
                                      </p:cBhvr>
                                      <p:tavLst>
                                        <p:tav tm="0">
                                          <p:val>
                                            <p:strVal val="0"/>
                                          </p:val>
                                        </p:tav>
                                        <p:tav tm="100000">
                                          <p:val>
                                            <p:strVal val="#ppt_h"/>
                                          </p:val>
                                        </p:tav>
                                      </p:tavLst>
                                    </p:anim>
                                    <p:anim calcmode="lin" valueType="num">
                                      <p:cBhvr additive="repl">
                                        <p:cTn id="686" dur="1000" fill="hold"/>
                                        <p:tgtEl>
                                          <p:spTgt spid="610">
                                            <p:txEl>
                                              <p:pRg st="0" end="0"/>
                                            </p:txEl>
                                          </p:spTgt>
                                        </p:tgtEl>
                                        <p:attrNameLst>
                                          <p:attrName>ppt_x</p:attrName>
                                        </p:attrNameLst>
                                      </p:cBhvr>
                                      <p:tavLst>
                                        <p:tav fmla="x+(cos(-2*pi*(1-$))*-x-sin(-2*pi*(1-$))*(1-y))*(1-$)" tm="0">
                                          <p:val>
                                            <p:strVal val="0"/>
                                          </p:val>
                                        </p:tav>
                                        <p:tav fmla="x+(cos(-2*pi*(1-$))*-x-sin(-2*pi*(1-$))*(1-y))*(1-$)" tm="100000">
                                          <p:val>
                                            <p:strVal val="1"/>
                                          </p:val>
                                        </p:tav>
                                      </p:tavLst>
                                    </p:anim>
                                    <p:anim calcmode="lin" valueType="num">
                                      <p:cBhvr additive="repl">
                                        <p:cTn id="687" dur="1000" fill="hold"/>
                                        <p:tgtEl>
                                          <p:spTgt spid="610">
                                            <p:txEl>
                                              <p:pRg st="0" end="0"/>
                                            </p:txEl>
                                          </p:spTgt>
                                        </p:tgtEl>
                                        <p:attrNameLst>
                                          <p:attrName>ppt_y</p:attrName>
                                        </p:attrNameLst>
                                      </p:cBhvr>
                                      <p:tavLst>
                                        <p:tav fmla="y+(sin(-2*pi*(1-$))*-x+cos(-2*pi*(1-$))*(1-y))*(1-$)" tm="0">
                                          <p:val>
                                            <p:strVal val="0"/>
                                          </p:val>
                                        </p:tav>
                                        <p:tav fmla="y+(sin(-2*pi*(1-$))*-x+cos(-2*pi*(1-$))*(1-y))*(1-$)" tm="100000">
                                          <p:val>
                                            <p:strVal val="1"/>
                                          </p:val>
                                        </p:tav>
                                      </p:tavLst>
                                    </p:anim>
                                  </p:childTnLst>
                                </p:cTn>
                              </p:par>
                              <p:audio isNarration="0">
                                <p:cMediaNode showWhenStopped="1">
                                  <p:cTn/>
                                  <p:tgtEl>
                                    <p:sndTgt r:embed="rId1" name="ricochet.wav"/>
                                  </p:tgtEl>
                                </p:cMediaNode>
                              </p:audio>
                            </p:childTnLst>
                          </p:cTn>
                        </p:par>
                        <p:par>
                          <p:cTn id="688" dur="indefinite" fill="hold">
                            <p:stCondLst>
                              <p:cond delay="6200"/>
                            </p:stCondLst>
                            <p:childTnLst>
                              <p:par>
                                <p:cTn id="689" nodeType="afterEffect" fill="hold" presetClass="entr" presetID="15">
                                  <p:stCondLst>
                                    <p:cond delay="3000"/>
                                  </p:stCondLst>
                                  <p:iterate type="wd">
                                    <p:tmAbs val="300"/>
                                  </p:iterate>
                                  <p:childTnLst>
                                    <p:set>
                                      <p:cBhvr>
                                        <p:cTn id="690" dur="1" fill="hold">
                                          <p:stCondLst>
                                            <p:cond delay="0"/>
                                          </p:stCondLst>
                                        </p:cTn>
                                        <p:tgtEl>
                                          <p:spTgt spid="610">
                                            <p:txEl>
                                              <p:pRg st="2" end="2"/>
                                            </p:txEl>
                                          </p:spTgt>
                                        </p:tgtEl>
                                        <p:attrNameLst>
                                          <p:attrName>style.visibility</p:attrName>
                                        </p:attrNameLst>
                                      </p:cBhvr>
                                      <p:to>
                                        <p:strVal val="visible"/>
                                      </p:to>
                                    </p:set>
                                    <p:anim calcmode="lin" valueType="num">
                                      <p:cBhvr additive="repl">
                                        <p:cTn id="691" dur="1000" fill="hold"/>
                                        <p:tgtEl>
                                          <p:spTgt spid="610">
                                            <p:txEl>
                                              <p:pRg st="2" end="2"/>
                                            </p:txEl>
                                          </p:spTgt>
                                        </p:tgtEl>
                                        <p:attrNameLst>
                                          <p:attrName>ppt_w</p:attrName>
                                        </p:attrNameLst>
                                      </p:cBhvr>
                                      <p:tavLst>
                                        <p:tav tm="0">
                                          <p:val>
                                            <p:strVal val="0"/>
                                          </p:val>
                                        </p:tav>
                                        <p:tav tm="100000">
                                          <p:val>
                                            <p:strVal val="#ppt_w"/>
                                          </p:val>
                                        </p:tav>
                                      </p:tavLst>
                                    </p:anim>
                                    <p:anim calcmode="lin" valueType="num">
                                      <p:cBhvr additive="repl">
                                        <p:cTn id="692" dur="1000" fill="hold"/>
                                        <p:tgtEl>
                                          <p:spTgt spid="610">
                                            <p:txEl>
                                              <p:pRg st="2" end="2"/>
                                            </p:txEl>
                                          </p:spTgt>
                                        </p:tgtEl>
                                        <p:attrNameLst>
                                          <p:attrName>ppt_h</p:attrName>
                                        </p:attrNameLst>
                                      </p:cBhvr>
                                      <p:tavLst>
                                        <p:tav tm="0">
                                          <p:val>
                                            <p:strVal val="0"/>
                                          </p:val>
                                        </p:tav>
                                        <p:tav tm="100000">
                                          <p:val>
                                            <p:strVal val="#ppt_h"/>
                                          </p:val>
                                        </p:tav>
                                      </p:tavLst>
                                    </p:anim>
                                    <p:anim calcmode="lin" valueType="num">
                                      <p:cBhvr additive="repl">
                                        <p:cTn id="693" dur="1000" fill="hold"/>
                                        <p:tgtEl>
                                          <p:spTgt spid="610">
                                            <p:txEl>
                                              <p:pRg st="2" end="2"/>
                                            </p:txEl>
                                          </p:spTgt>
                                        </p:tgtEl>
                                        <p:attrNameLst>
                                          <p:attrName>ppt_x</p:attrName>
                                        </p:attrNameLst>
                                      </p:cBhvr>
                                      <p:tavLst>
                                        <p:tav fmla="x+(cos(-2*pi*(1-$))*-x-sin(-2*pi*(1-$))*(1-y))*(1-$)" tm="0">
                                          <p:val>
                                            <p:strVal val="0"/>
                                          </p:val>
                                        </p:tav>
                                        <p:tav fmla="x+(cos(-2*pi*(1-$))*-x-sin(-2*pi*(1-$))*(1-y))*(1-$)" tm="100000">
                                          <p:val>
                                            <p:strVal val="1"/>
                                          </p:val>
                                        </p:tav>
                                      </p:tavLst>
                                    </p:anim>
                                    <p:anim calcmode="lin" valueType="num">
                                      <p:cBhvr additive="repl">
                                        <p:cTn id="694" dur="1000" fill="hold"/>
                                        <p:tgtEl>
                                          <p:spTgt spid="610">
                                            <p:txEl>
                                              <p:pRg st="2" end="2"/>
                                            </p:txEl>
                                          </p:spTgt>
                                        </p:tgtEl>
                                        <p:attrNameLst>
                                          <p:attrName>ppt_y</p:attrName>
                                        </p:attrNameLst>
                                      </p:cBhvr>
                                      <p:tavLst>
                                        <p:tav fmla="y+(sin(-2*pi*(1-$))*-x+cos(-2*pi*(1-$))*(1-y))*(1-$)" tm="0">
                                          <p:val>
                                            <p:strVal val="0"/>
                                          </p:val>
                                        </p:tav>
                                        <p:tav fmla="y+(sin(-2*pi*(1-$))*-x+cos(-2*pi*(1-$))*(1-y))*(1-$)" tm="100000">
                                          <p:val>
                                            <p:strVal val="1"/>
                                          </p:val>
                                        </p:tav>
                                      </p:tavLst>
                                    </p:anim>
                                  </p:childTnLst>
                                </p:cTn>
                              </p:par>
                              <p:audio isNarration="0">
                                <p:cMediaNode showWhenStopped="1">
                                  <p:cTn/>
                                  <p:tgtEl>
                                    <p:sndTgt r:embed="rId2" name="ricochet.wav"/>
                                  </p:tgtEl>
                                </p:cMediaNode>
                              </p:audio>
                            </p:childTnLst>
                          </p:cTn>
                        </p:par>
                        <p:par>
                          <p:cTn id="695" dur="indefinite" fill="hold">
                            <p:stCondLst>
                              <p:cond delay="10200"/>
                            </p:stCondLst>
                            <p:childTnLst>
                              <p:par>
                                <p:cTn id="696" nodeType="afterEffect" fill="hold" presetClass="entr" presetID="15">
                                  <p:stCondLst>
                                    <p:cond delay="3000"/>
                                  </p:stCondLst>
                                  <p:iterate type="wd">
                                    <p:tmAbs val="300"/>
                                  </p:iterate>
                                  <p:childTnLst>
                                    <p:set>
                                      <p:cBhvr>
                                        <p:cTn id="697" dur="1" fill="hold">
                                          <p:stCondLst>
                                            <p:cond delay="0"/>
                                          </p:stCondLst>
                                        </p:cTn>
                                        <p:tgtEl>
                                          <p:spTgt spid="610">
                                            <p:txEl>
                                              <p:pRg st="4" end="4"/>
                                            </p:txEl>
                                          </p:spTgt>
                                        </p:tgtEl>
                                        <p:attrNameLst>
                                          <p:attrName>style.visibility</p:attrName>
                                        </p:attrNameLst>
                                      </p:cBhvr>
                                      <p:to>
                                        <p:strVal val="visible"/>
                                      </p:to>
                                    </p:set>
                                    <p:anim calcmode="lin" valueType="num">
                                      <p:cBhvr additive="repl">
                                        <p:cTn id="698" dur="1000" fill="hold"/>
                                        <p:tgtEl>
                                          <p:spTgt spid="610">
                                            <p:txEl>
                                              <p:pRg st="4" end="4"/>
                                            </p:txEl>
                                          </p:spTgt>
                                        </p:tgtEl>
                                        <p:attrNameLst>
                                          <p:attrName>ppt_w</p:attrName>
                                        </p:attrNameLst>
                                      </p:cBhvr>
                                      <p:tavLst>
                                        <p:tav tm="0">
                                          <p:val>
                                            <p:strVal val="0"/>
                                          </p:val>
                                        </p:tav>
                                        <p:tav tm="100000">
                                          <p:val>
                                            <p:strVal val="#ppt_w"/>
                                          </p:val>
                                        </p:tav>
                                      </p:tavLst>
                                    </p:anim>
                                    <p:anim calcmode="lin" valueType="num">
                                      <p:cBhvr additive="repl">
                                        <p:cTn id="699" dur="1000" fill="hold"/>
                                        <p:tgtEl>
                                          <p:spTgt spid="610">
                                            <p:txEl>
                                              <p:pRg st="4" end="4"/>
                                            </p:txEl>
                                          </p:spTgt>
                                        </p:tgtEl>
                                        <p:attrNameLst>
                                          <p:attrName>ppt_h</p:attrName>
                                        </p:attrNameLst>
                                      </p:cBhvr>
                                      <p:tavLst>
                                        <p:tav tm="0">
                                          <p:val>
                                            <p:strVal val="0"/>
                                          </p:val>
                                        </p:tav>
                                        <p:tav tm="100000">
                                          <p:val>
                                            <p:strVal val="#ppt_h"/>
                                          </p:val>
                                        </p:tav>
                                      </p:tavLst>
                                    </p:anim>
                                    <p:anim calcmode="lin" valueType="num">
                                      <p:cBhvr additive="repl">
                                        <p:cTn id="700" dur="1000" fill="hold"/>
                                        <p:tgtEl>
                                          <p:spTgt spid="610">
                                            <p:txEl>
                                              <p:pRg st="4" end="4"/>
                                            </p:txEl>
                                          </p:spTgt>
                                        </p:tgtEl>
                                        <p:attrNameLst>
                                          <p:attrName>ppt_x</p:attrName>
                                        </p:attrNameLst>
                                      </p:cBhvr>
                                      <p:tavLst>
                                        <p:tav fmla="x+(cos(-2*pi*(1-$))*-x-sin(-2*pi*(1-$))*(1-y))*(1-$)" tm="0">
                                          <p:val>
                                            <p:strVal val="0"/>
                                          </p:val>
                                        </p:tav>
                                        <p:tav fmla="x+(cos(-2*pi*(1-$))*-x-sin(-2*pi*(1-$))*(1-y))*(1-$)" tm="100000">
                                          <p:val>
                                            <p:strVal val="1"/>
                                          </p:val>
                                        </p:tav>
                                      </p:tavLst>
                                    </p:anim>
                                    <p:anim calcmode="lin" valueType="num">
                                      <p:cBhvr additive="repl">
                                        <p:cTn id="701" dur="1000" fill="hold"/>
                                        <p:tgtEl>
                                          <p:spTgt spid="610">
                                            <p:txEl>
                                              <p:pRg st="4" end="4"/>
                                            </p:txEl>
                                          </p:spTgt>
                                        </p:tgtEl>
                                        <p:attrNameLst>
                                          <p:attrName>ppt_y</p:attrName>
                                        </p:attrNameLst>
                                      </p:cBhvr>
                                      <p:tavLst>
                                        <p:tav fmla="y+(sin(-2*pi*(1-$))*-x+cos(-2*pi*(1-$))*(1-y))*(1-$)" tm="0">
                                          <p:val>
                                            <p:strVal val="0"/>
                                          </p:val>
                                        </p:tav>
                                        <p:tav fmla="y+(sin(-2*pi*(1-$))*-x+cos(-2*pi*(1-$))*(1-y))*(1-$)" tm="100000">
                                          <p:val>
                                            <p:strVal val="1"/>
                                          </p:val>
                                        </p:tav>
                                      </p:tavLst>
                                    </p:anim>
                                  </p:childTnLst>
                                </p:cTn>
                              </p:par>
                              <p:audio isNarration="0">
                                <p:cMediaNode showWhenStopped="1">
                                  <p:cTn/>
                                  <p:tgtEl>
                                    <p:sndTgt r:embed="rId3" name="ricochet.wav"/>
                                  </p:tgtEl>
                                </p:cMediaNode>
                              </p:audio>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11"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Fonts - Good</a:t>
            </a:r>
            <a:endParaRPr b="0" lang="en-US" sz="3600" spc="-1" strike="noStrike">
              <a:latin typeface="Arial"/>
            </a:endParaRPr>
          </a:p>
        </p:txBody>
      </p:sp>
      <p:sp>
        <p:nvSpPr>
          <p:cNvPr id="612" name="PlaceHolder 2"/>
          <p:cNvSpPr>
            <a:spLocks noGrp="1"/>
          </p:cNvSpPr>
          <p:nvPr>
            <p:ph/>
          </p:nvPr>
        </p:nvSpPr>
        <p:spPr>
          <a:xfrm>
            <a:off x="1218600" y="2361960"/>
            <a:ext cx="10667880" cy="3733200"/>
          </a:xfrm>
          <a:prstGeom prst="rect">
            <a:avLst/>
          </a:prstGeom>
          <a:noFill/>
          <a:ln w="0">
            <a:noFill/>
          </a:ln>
        </p:spPr>
        <p:txBody>
          <a:bodyPr lIns="90000" rIns="90000" tIns="46800" bIns="46800" anchor="t">
            <a:normAutofit/>
          </a:bodyPr>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Use at least an 18-point font</a:t>
            </a:r>
            <a:endParaRPr b="0" lang="en-US" sz="28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Use different size fonts for main points and secondary points</a:t>
            </a:r>
            <a:endParaRPr b="0" lang="en-US" sz="28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this font is 24-point, the main point font is 28-point, and the title font is 36-point</a:t>
            </a:r>
            <a:endParaRPr b="0" lang="en-US" sz="24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Use a standard font like Times New Roman or Arial</a:t>
            </a:r>
            <a:endParaRPr b="0" lang="en-US" sz="2800" spc="-1" strike="noStrike">
              <a:latin typeface="Arial"/>
            </a:endParaRPr>
          </a:p>
          <a:p>
            <a:pPr marL="743040" indent="-285840">
              <a:lnSpc>
                <a:spcPct val="100000"/>
              </a:lnSpc>
              <a:spcBef>
                <a:spcPts val="612"/>
              </a:spcBef>
              <a:spcAft>
                <a:spcPts val="11"/>
              </a:spcAft>
              <a:buNone/>
              <a:tabLst>
                <a:tab algn="l" pos="0"/>
              </a:tabLst>
            </a:pPr>
            <a:endParaRPr b="0" lang="en-US" sz="2800" spc="-1" strike="noStrike">
              <a:latin typeface="Arial"/>
            </a:endParaRPr>
          </a:p>
          <a:p>
            <a:pPr marL="743040" indent="-285840">
              <a:lnSpc>
                <a:spcPct val="100000"/>
              </a:lnSpc>
              <a:spcBef>
                <a:spcPts val="612"/>
              </a:spcBef>
              <a:spcAft>
                <a:spcPts val="11"/>
              </a:spcAft>
              <a:buNone/>
              <a:tabLst>
                <a:tab algn="l" pos="0"/>
              </a:tabLst>
            </a:pPr>
            <a:endParaRPr b="0" lang="en-US" sz="2800" spc="-1" strike="noStrike">
              <a:latin typeface="Arial"/>
            </a:endParaRPr>
          </a:p>
          <a:p>
            <a:pPr marL="343080" indent="-343080">
              <a:lnSpc>
                <a:spcPct val="100000"/>
              </a:lnSpc>
              <a:spcBef>
                <a:spcPts val="363"/>
              </a:spcBef>
              <a:spcAft>
                <a:spcPts val="11"/>
              </a:spcAft>
              <a:buNone/>
              <a:tabLst>
                <a:tab algn="l" pos="0"/>
              </a:tabLst>
            </a:pPr>
            <a:endParaRPr b="0" lang="en-US" sz="2800" spc="-1" strike="noStrike">
              <a:latin typeface="Arial"/>
            </a:endParaRPr>
          </a:p>
          <a:p>
            <a:pPr marL="343080" indent="-343080">
              <a:lnSpc>
                <a:spcPct val="100000"/>
              </a:lnSpc>
              <a:spcBef>
                <a:spcPts val="363"/>
              </a:spcBef>
              <a:spcAft>
                <a:spcPts val="11"/>
              </a:spcAft>
              <a:buNone/>
              <a:tabLst>
                <a:tab algn="l" pos="0"/>
              </a:tabLst>
            </a:pP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13"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Fonts - Bad</a:t>
            </a:r>
            <a:endParaRPr b="0" lang="en-US" sz="3600" spc="-1" strike="noStrike">
              <a:latin typeface="Arial"/>
            </a:endParaRPr>
          </a:p>
        </p:txBody>
      </p:sp>
      <p:sp>
        <p:nvSpPr>
          <p:cNvPr id="614" name="PlaceHolder 2"/>
          <p:cNvSpPr>
            <a:spLocks noGrp="1"/>
          </p:cNvSpPr>
          <p:nvPr>
            <p:ph/>
          </p:nvPr>
        </p:nvSpPr>
        <p:spPr>
          <a:xfrm>
            <a:off x="1218600" y="2361960"/>
            <a:ext cx="10667880" cy="3733200"/>
          </a:xfrm>
          <a:prstGeom prst="rect">
            <a:avLst/>
          </a:prstGeom>
          <a:noFill/>
          <a:ln w="0">
            <a:noFill/>
          </a:ln>
        </p:spPr>
        <p:txBody>
          <a:bodyPr lIns="90000" rIns="90000" tIns="46800" bIns="46800" anchor="t">
            <a:normAutofit/>
          </a:bodyPr>
          <a:p>
            <a:pPr marL="343080" indent="-343080">
              <a:lnSpc>
                <a:spcPct val="100000"/>
              </a:lnSpc>
              <a:spcBef>
                <a:spcPts val="363"/>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1400" spc="-1" strike="noStrike">
                <a:solidFill>
                  <a:srgbClr val="003366"/>
                </a:solidFill>
                <a:latin typeface="Arial"/>
              </a:rPr>
              <a:t>If you use a small font, your audience won’t be able to read what you have written</a:t>
            </a:r>
            <a:endParaRPr b="0" lang="en-US" sz="1400" spc="-1" strike="noStrike">
              <a:latin typeface="Arial"/>
            </a:endParaRPr>
          </a:p>
          <a:p>
            <a:pPr marL="343080" indent="-343080">
              <a:lnSpc>
                <a:spcPct val="100000"/>
              </a:lnSpc>
              <a:spcBef>
                <a:spcPts val="363"/>
              </a:spcBef>
              <a:spcAft>
                <a:spcPts val="11"/>
              </a:spcAft>
              <a:buNone/>
              <a:tabLst>
                <a:tab algn="l" pos="0"/>
              </a:tabLst>
            </a:pPr>
            <a:endParaRPr b="0" lang="en-US" sz="14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CAPITALIZE ONLY WHEN NECESSARY.  IT IS DIFFICULT TO READ</a:t>
            </a:r>
            <a:endParaRPr b="0" lang="en-US" sz="2800" spc="-1" strike="noStrike">
              <a:latin typeface="Arial"/>
            </a:endParaRPr>
          </a:p>
          <a:p>
            <a:pPr marL="343080" indent="-343080">
              <a:lnSpc>
                <a:spcPct val="100000"/>
              </a:lnSpc>
              <a:spcBef>
                <a:spcPts val="711"/>
              </a:spcBef>
              <a:spcAft>
                <a:spcPts val="11"/>
              </a:spcAft>
              <a:buNone/>
              <a:tabLst>
                <a:tab algn="l" pos="0"/>
              </a:tabLst>
            </a:pPr>
            <a:endParaRPr b="0" lang="en-US" sz="28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Impact"/>
              </a:rPr>
              <a:t>Don’t use a complicated font</a:t>
            </a:r>
            <a:endParaRPr b="0" lang="en-US" sz="2800" spc="-1" strike="noStrike">
              <a:latin typeface="Arial"/>
            </a:endParaRPr>
          </a:p>
          <a:p>
            <a:pPr marL="343080" indent="-343080">
              <a:lnSpc>
                <a:spcPct val="100000"/>
              </a:lnSpc>
              <a:spcBef>
                <a:spcPts val="711"/>
              </a:spcBef>
              <a:spcAft>
                <a:spcPts val="11"/>
              </a:spcAft>
              <a:buNone/>
              <a:tabLst>
                <a:tab algn="l" pos="0"/>
              </a:tabLst>
            </a:pPr>
            <a:endParaRPr b="0" lang="en-US" sz="2800" spc="-1" strike="noStrike">
              <a:latin typeface="Arial"/>
            </a:endParaRPr>
          </a:p>
          <a:p>
            <a:pPr marL="343080" indent="-343080">
              <a:lnSpc>
                <a:spcPct val="100000"/>
              </a:lnSpc>
              <a:spcBef>
                <a:spcPts val="711"/>
              </a:spcBef>
              <a:spcAft>
                <a:spcPts val="11"/>
              </a:spcAft>
              <a:buNone/>
              <a:tabLst>
                <a:tab algn="l" pos="0"/>
              </a:tabLst>
            </a:pP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15"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Colour - Good</a:t>
            </a:r>
            <a:endParaRPr b="0" lang="en-US" sz="3600" spc="-1" strike="noStrike">
              <a:latin typeface="Arial"/>
            </a:endParaRPr>
          </a:p>
        </p:txBody>
      </p:sp>
      <p:sp>
        <p:nvSpPr>
          <p:cNvPr id="616" name="PlaceHolder 2"/>
          <p:cNvSpPr>
            <a:spLocks noGrp="1"/>
          </p:cNvSpPr>
          <p:nvPr>
            <p:ph/>
          </p:nvPr>
        </p:nvSpPr>
        <p:spPr>
          <a:xfrm>
            <a:off x="1218600" y="2361960"/>
            <a:ext cx="10667880" cy="3733200"/>
          </a:xfrm>
          <a:prstGeom prst="rect">
            <a:avLst/>
          </a:prstGeom>
          <a:noFill/>
          <a:ln w="0">
            <a:noFill/>
          </a:ln>
        </p:spPr>
        <p:txBody>
          <a:bodyPr lIns="90000" rIns="90000" tIns="46800" bIns="46800" anchor="t">
            <a:normAutofit/>
          </a:bodyPr>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Use a colour of font that contrasts sharply with the background</a:t>
            </a:r>
            <a:endParaRPr b="0" lang="en-US" sz="28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Ex: blue font on white background</a:t>
            </a:r>
            <a:endParaRPr b="0" lang="en-US" sz="24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Use colour to reinforce the logic of your structure</a:t>
            </a:r>
            <a:endParaRPr b="0" lang="en-US" sz="28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Ex: light blue title and dark blue text</a:t>
            </a:r>
            <a:endParaRPr b="0" lang="en-US" sz="24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Use colour to emphasize a point</a:t>
            </a:r>
            <a:endParaRPr b="0" lang="en-US" sz="28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But only use this </a:t>
            </a:r>
            <a:r>
              <a:rPr b="0" lang="en-US" sz="2400" spc="-1" strike="noStrike">
                <a:solidFill>
                  <a:srgbClr val="009999"/>
                </a:solidFill>
                <a:latin typeface="Arial"/>
              </a:rPr>
              <a:t>occasionally</a:t>
            </a:r>
            <a:endParaRPr b="0" lang="en-US" sz="2400" spc="-1" strike="noStrike">
              <a:latin typeface="Arial"/>
            </a:endParaRPr>
          </a:p>
          <a:p>
            <a:pPr marL="743040" indent="-285840">
              <a:lnSpc>
                <a:spcPct val="100000"/>
              </a:lnSpc>
              <a:spcBef>
                <a:spcPts val="612"/>
              </a:spcBef>
              <a:spcAft>
                <a:spcPts val="11"/>
              </a:spcAft>
              <a:buNone/>
              <a:tabLst>
                <a:tab algn="l" pos="0"/>
              </a:tabLst>
            </a:pPr>
            <a:endParaRPr b="0" lang="en-US" sz="2400" spc="-1" strike="noStrike">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17"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Colour - Bad</a:t>
            </a:r>
            <a:endParaRPr b="0" lang="en-US" sz="3600" spc="-1" strike="noStrike">
              <a:latin typeface="Arial"/>
            </a:endParaRPr>
          </a:p>
        </p:txBody>
      </p:sp>
      <p:sp>
        <p:nvSpPr>
          <p:cNvPr id="618" name="PlaceHolder 2"/>
          <p:cNvSpPr>
            <a:spLocks noGrp="1"/>
          </p:cNvSpPr>
          <p:nvPr>
            <p:ph/>
          </p:nvPr>
        </p:nvSpPr>
        <p:spPr>
          <a:xfrm>
            <a:off x="1218600" y="2361960"/>
            <a:ext cx="10667880" cy="3733200"/>
          </a:xfrm>
          <a:prstGeom prst="rect">
            <a:avLst/>
          </a:prstGeom>
          <a:noFill/>
          <a:ln w="0">
            <a:noFill/>
          </a:ln>
        </p:spPr>
        <p:txBody>
          <a:bodyPr lIns="90000" rIns="90000" tIns="46800" bIns="46800" anchor="t">
            <a:normAutofit/>
          </a:bodyPr>
          <a:p>
            <a:pPr marL="343080" indent="-343080">
              <a:lnSpc>
                <a:spcPct val="9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ffff00"/>
                </a:solidFill>
                <a:latin typeface="Arial"/>
              </a:rPr>
              <a:t>Using a font colour that does not contrast with the background colour is hard to read </a:t>
            </a:r>
            <a:endParaRPr b="0" lang="en-US" sz="2800" spc="-1" strike="noStrike">
              <a:latin typeface="Arial"/>
            </a:endParaRPr>
          </a:p>
          <a:p>
            <a:pPr marL="343080" indent="-343080">
              <a:lnSpc>
                <a:spcPct val="9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Using colour for decoration is </a:t>
            </a:r>
            <a:r>
              <a:rPr b="0" lang="en-US" sz="2800" spc="-1" strike="noStrike">
                <a:solidFill>
                  <a:srgbClr val="33cccc"/>
                </a:solidFill>
                <a:latin typeface="Arial"/>
              </a:rPr>
              <a:t>distracting </a:t>
            </a:r>
            <a:r>
              <a:rPr b="0" lang="en-US" sz="2800" spc="-1" strike="noStrike">
                <a:solidFill>
                  <a:srgbClr val="003366"/>
                </a:solidFill>
                <a:latin typeface="Arial"/>
              </a:rPr>
              <a:t>and </a:t>
            </a:r>
            <a:r>
              <a:rPr b="0" lang="en-US" sz="2800" spc="-1" strike="noStrike">
                <a:solidFill>
                  <a:srgbClr val="cc99ff"/>
                </a:solidFill>
                <a:latin typeface="Arial"/>
              </a:rPr>
              <a:t>annoying</a:t>
            </a:r>
            <a:r>
              <a:rPr b="0" lang="en-US" sz="2800" spc="-1" strike="noStrike">
                <a:solidFill>
                  <a:srgbClr val="003366"/>
                </a:solidFill>
                <a:latin typeface="Arial"/>
              </a:rPr>
              <a:t>.</a:t>
            </a:r>
            <a:endParaRPr b="0" lang="en-US" sz="2800" spc="-1" strike="noStrike">
              <a:latin typeface="Arial"/>
            </a:endParaRPr>
          </a:p>
          <a:p>
            <a:pPr marL="343080" indent="-343080">
              <a:lnSpc>
                <a:spcPct val="9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ff3399"/>
                </a:solidFill>
                <a:latin typeface="Arial"/>
              </a:rPr>
              <a:t>Using a different colour for each point is unnecessary</a:t>
            </a:r>
            <a:endParaRPr b="0" lang="en-US" sz="2800" spc="-1" strike="noStrike">
              <a:latin typeface="Arial"/>
            </a:endParaRPr>
          </a:p>
          <a:p>
            <a:pPr lvl="1" marL="743040" indent="-285840">
              <a:lnSpc>
                <a:spcPct val="9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ff0000"/>
                </a:solidFill>
                <a:latin typeface="Arial"/>
              </a:rPr>
              <a:t>Using a different colour for secondary points is also unnecessary</a:t>
            </a:r>
            <a:endParaRPr b="0" lang="en-US" sz="2400" spc="-1" strike="noStrike">
              <a:latin typeface="Arial"/>
            </a:endParaRPr>
          </a:p>
          <a:p>
            <a:pPr marL="343080" indent="-343080">
              <a:lnSpc>
                <a:spcPct val="9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ff0000"/>
                </a:solidFill>
                <a:latin typeface="Arial"/>
              </a:rPr>
              <a:t>T</a:t>
            </a:r>
            <a:r>
              <a:rPr b="0" lang="en-US" sz="2800" spc="-1" strike="noStrike">
                <a:solidFill>
                  <a:srgbClr val="ff6600"/>
                </a:solidFill>
                <a:latin typeface="Arial"/>
              </a:rPr>
              <a:t>r</a:t>
            </a:r>
            <a:r>
              <a:rPr b="0" lang="en-US" sz="2800" spc="-1" strike="noStrike">
                <a:solidFill>
                  <a:srgbClr val="ffff00"/>
                </a:solidFill>
                <a:latin typeface="Arial"/>
              </a:rPr>
              <a:t>y</a:t>
            </a:r>
            <a:r>
              <a:rPr b="0" lang="en-US" sz="2800" spc="-1" strike="noStrike">
                <a:solidFill>
                  <a:srgbClr val="33cc33"/>
                </a:solidFill>
                <a:latin typeface="Arial"/>
              </a:rPr>
              <a:t>i</a:t>
            </a:r>
            <a:r>
              <a:rPr b="0" lang="en-US" sz="2800" spc="-1" strike="noStrike">
                <a:solidFill>
                  <a:srgbClr val="0066ff"/>
                </a:solidFill>
                <a:latin typeface="Arial"/>
              </a:rPr>
              <a:t>n</a:t>
            </a:r>
            <a:r>
              <a:rPr b="0" lang="en-US" sz="2800" spc="-1" strike="noStrike">
                <a:solidFill>
                  <a:srgbClr val="cc99ff"/>
                </a:solidFill>
                <a:latin typeface="Arial"/>
              </a:rPr>
              <a:t>g</a:t>
            </a:r>
            <a:r>
              <a:rPr b="0" lang="en-US" sz="2800" spc="-1" strike="noStrike">
                <a:solidFill>
                  <a:srgbClr val="ff3399"/>
                </a:solidFill>
                <a:latin typeface="Arial"/>
              </a:rPr>
              <a:t> t</a:t>
            </a:r>
            <a:r>
              <a:rPr b="0" lang="en-US" sz="2800" spc="-1" strike="noStrike">
                <a:solidFill>
                  <a:srgbClr val="ff0000"/>
                </a:solidFill>
                <a:latin typeface="Arial"/>
              </a:rPr>
              <a:t>o</a:t>
            </a:r>
            <a:r>
              <a:rPr b="0" lang="en-US" sz="2800" spc="-1" strike="noStrike">
                <a:solidFill>
                  <a:srgbClr val="ff3399"/>
                </a:solidFill>
                <a:latin typeface="Arial"/>
              </a:rPr>
              <a:t> </a:t>
            </a:r>
            <a:r>
              <a:rPr b="0" lang="en-US" sz="2800" spc="-1" strike="noStrike">
                <a:solidFill>
                  <a:srgbClr val="ff6600"/>
                </a:solidFill>
                <a:latin typeface="Arial"/>
              </a:rPr>
              <a:t>b</a:t>
            </a:r>
            <a:r>
              <a:rPr b="0" lang="en-US" sz="2800" spc="-1" strike="noStrike">
                <a:solidFill>
                  <a:srgbClr val="ffff00"/>
                </a:solidFill>
                <a:latin typeface="Arial"/>
              </a:rPr>
              <a:t>e </a:t>
            </a:r>
            <a:r>
              <a:rPr b="0" lang="en-US" sz="2800" spc="-1" strike="noStrike">
                <a:solidFill>
                  <a:srgbClr val="33cc33"/>
                </a:solidFill>
                <a:latin typeface="Arial"/>
              </a:rPr>
              <a:t>c</a:t>
            </a:r>
            <a:r>
              <a:rPr b="0" lang="en-US" sz="2800" spc="-1" strike="noStrike">
                <a:solidFill>
                  <a:srgbClr val="0066ff"/>
                </a:solidFill>
                <a:latin typeface="Arial"/>
              </a:rPr>
              <a:t>r</a:t>
            </a:r>
            <a:r>
              <a:rPr b="0" lang="en-US" sz="2800" spc="-1" strike="noStrike">
                <a:solidFill>
                  <a:srgbClr val="cc99ff"/>
                </a:solidFill>
                <a:latin typeface="Arial"/>
              </a:rPr>
              <a:t>e</a:t>
            </a:r>
            <a:r>
              <a:rPr b="0" lang="en-US" sz="2800" spc="-1" strike="noStrike">
                <a:solidFill>
                  <a:srgbClr val="ff3399"/>
                </a:solidFill>
                <a:latin typeface="Arial"/>
              </a:rPr>
              <a:t>a</a:t>
            </a:r>
            <a:r>
              <a:rPr b="0" lang="en-US" sz="2800" spc="-1" strike="noStrike">
                <a:solidFill>
                  <a:srgbClr val="ff0000"/>
                </a:solidFill>
                <a:latin typeface="Arial"/>
              </a:rPr>
              <a:t>t</a:t>
            </a:r>
            <a:r>
              <a:rPr b="0" lang="en-US" sz="2800" spc="-1" strike="noStrike">
                <a:solidFill>
                  <a:srgbClr val="ff6600"/>
                </a:solidFill>
                <a:latin typeface="Arial"/>
              </a:rPr>
              <a:t>i</a:t>
            </a:r>
            <a:r>
              <a:rPr b="0" lang="en-US" sz="2800" spc="-1" strike="noStrike">
                <a:solidFill>
                  <a:srgbClr val="ffff00"/>
                </a:solidFill>
                <a:latin typeface="Arial"/>
              </a:rPr>
              <a:t>v</a:t>
            </a:r>
            <a:r>
              <a:rPr b="0" lang="en-US" sz="2800" spc="-1" strike="noStrike">
                <a:solidFill>
                  <a:srgbClr val="33cc33"/>
                </a:solidFill>
                <a:latin typeface="Arial"/>
              </a:rPr>
              <a:t>e</a:t>
            </a:r>
            <a:r>
              <a:rPr b="0" lang="en-US" sz="2800" spc="-1" strike="noStrike">
                <a:solidFill>
                  <a:srgbClr val="ff3399"/>
                </a:solidFill>
                <a:latin typeface="Arial"/>
              </a:rPr>
              <a:t> </a:t>
            </a:r>
            <a:r>
              <a:rPr b="0" lang="en-US" sz="2800" spc="-1" strike="noStrike">
                <a:solidFill>
                  <a:srgbClr val="0066ff"/>
                </a:solidFill>
                <a:latin typeface="Arial"/>
              </a:rPr>
              <a:t>c</a:t>
            </a:r>
            <a:r>
              <a:rPr b="0" lang="en-US" sz="2800" spc="-1" strike="noStrike">
                <a:solidFill>
                  <a:srgbClr val="cc99ff"/>
                </a:solidFill>
                <a:latin typeface="Arial"/>
              </a:rPr>
              <a:t>a</a:t>
            </a:r>
            <a:r>
              <a:rPr b="0" lang="en-US" sz="2800" spc="-1" strike="noStrike">
                <a:solidFill>
                  <a:srgbClr val="ff3399"/>
                </a:solidFill>
                <a:latin typeface="Arial"/>
              </a:rPr>
              <a:t>n </a:t>
            </a:r>
            <a:r>
              <a:rPr b="0" lang="en-US" sz="2800" spc="-1" strike="noStrike">
                <a:solidFill>
                  <a:srgbClr val="ff0000"/>
                </a:solidFill>
                <a:latin typeface="Arial"/>
              </a:rPr>
              <a:t>a</a:t>
            </a:r>
            <a:r>
              <a:rPr b="0" lang="en-US" sz="2800" spc="-1" strike="noStrike">
                <a:solidFill>
                  <a:srgbClr val="ff6600"/>
                </a:solidFill>
                <a:latin typeface="Arial"/>
              </a:rPr>
              <a:t>l</a:t>
            </a:r>
            <a:r>
              <a:rPr b="0" lang="en-US" sz="2800" spc="-1" strike="noStrike">
                <a:solidFill>
                  <a:srgbClr val="ffff00"/>
                </a:solidFill>
                <a:latin typeface="Arial"/>
              </a:rPr>
              <a:t>s</a:t>
            </a:r>
            <a:r>
              <a:rPr b="0" lang="en-US" sz="2800" spc="-1" strike="noStrike">
                <a:solidFill>
                  <a:srgbClr val="33cc33"/>
                </a:solidFill>
                <a:latin typeface="Arial"/>
              </a:rPr>
              <a:t>o</a:t>
            </a:r>
            <a:r>
              <a:rPr b="0" lang="en-US" sz="2800" spc="-1" strike="noStrike">
                <a:solidFill>
                  <a:srgbClr val="ff3399"/>
                </a:solidFill>
                <a:latin typeface="Arial"/>
              </a:rPr>
              <a:t> </a:t>
            </a:r>
            <a:r>
              <a:rPr b="0" lang="en-US" sz="2800" spc="-1" strike="noStrike">
                <a:solidFill>
                  <a:srgbClr val="0066ff"/>
                </a:solidFill>
                <a:latin typeface="Arial"/>
              </a:rPr>
              <a:t>b</a:t>
            </a:r>
            <a:r>
              <a:rPr b="0" lang="en-US" sz="2800" spc="-1" strike="noStrike">
                <a:solidFill>
                  <a:srgbClr val="cc99ff"/>
                </a:solidFill>
                <a:latin typeface="Arial"/>
              </a:rPr>
              <a:t>e</a:t>
            </a:r>
            <a:r>
              <a:rPr b="0" lang="en-US" sz="2800" spc="-1" strike="noStrike">
                <a:solidFill>
                  <a:srgbClr val="ff3399"/>
                </a:solidFill>
                <a:latin typeface="Arial"/>
              </a:rPr>
              <a:t> b</a:t>
            </a:r>
            <a:r>
              <a:rPr b="0" lang="en-US" sz="2800" spc="-1" strike="noStrike">
                <a:solidFill>
                  <a:srgbClr val="ff0000"/>
                </a:solidFill>
                <a:latin typeface="Arial"/>
              </a:rPr>
              <a:t>a</a:t>
            </a:r>
            <a:r>
              <a:rPr b="0" lang="en-US" sz="2800" spc="-1" strike="noStrike">
                <a:solidFill>
                  <a:srgbClr val="ff6600"/>
                </a:solidFill>
                <a:latin typeface="Arial"/>
              </a:rPr>
              <a:t>d</a:t>
            </a:r>
            <a:endParaRPr b="0" lang="en-US" sz="2800" spc="-1" strike="noStrike">
              <a:latin typeface="Arial"/>
            </a:endParaRPr>
          </a:p>
          <a:p>
            <a:pPr marL="343080" indent="-343080">
              <a:lnSpc>
                <a:spcPct val="90000"/>
              </a:lnSpc>
              <a:spcBef>
                <a:spcPts val="711"/>
              </a:spcBef>
              <a:spcAft>
                <a:spcPts val="11"/>
              </a:spcAft>
              <a:buNone/>
              <a:tabLst>
                <a:tab algn="l" pos="0"/>
              </a:tabLst>
            </a:pP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6" name="Straight Connector 3"/>
          <p:cNvSpPr/>
          <p:nvPr/>
        </p:nvSpPr>
        <p:spPr>
          <a:xfrm>
            <a:off x="5992200" y="4015080"/>
            <a:ext cx="2094840" cy="360"/>
          </a:xfrm>
          <a:custGeom>
            <a:avLst/>
            <a:gdLst/>
            <a:ahLst/>
            <a:rect l="l" t="t" r="r" b="b"/>
            <a:pathLst>
              <a:path w="5821" h="2">
                <a:moveTo>
                  <a:pt x="0" y="0"/>
                </a:moveTo>
                <a:lnTo>
                  <a:pt x="5820" y="1"/>
                </a:lnTo>
              </a:path>
            </a:pathLst>
          </a:custGeom>
          <a:noFill/>
          <a:ln w="19080">
            <a:solidFill>
              <a:srgbClr val="a6a6a6"/>
            </a:solidFill>
            <a:miter/>
          </a:ln>
        </p:spPr>
        <p:style>
          <a:lnRef idx="0"/>
          <a:fillRef idx="0"/>
          <a:effectRef idx="0"/>
          <a:fontRef idx="minor"/>
        </p:style>
      </p:sp>
      <p:sp>
        <p:nvSpPr>
          <p:cNvPr id="347" name="Straight Connector 4"/>
          <p:cNvSpPr/>
          <p:nvPr/>
        </p:nvSpPr>
        <p:spPr>
          <a:xfrm>
            <a:off x="3738600" y="4015080"/>
            <a:ext cx="2095200" cy="360"/>
          </a:xfrm>
          <a:custGeom>
            <a:avLst/>
            <a:gdLst/>
            <a:ahLst/>
            <a:rect l="l" t="t" r="r" b="b"/>
            <a:pathLst>
              <a:path w="5822" h="2">
                <a:moveTo>
                  <a:pt x="0" y="0"/>
                </a:moveTo>
                <a:lnTo>
                  <a:pt x="5821" y="1"/>
                </a:lnTo>
              </a:path>
            </a:pathLst>
          </a:custGeom>
          <a:noFill/>
          <a:ln w="19080">
            <a:solidFill>
              <a:srgbClr val="a6a6a6"/>
            </a:solidFill>
            <a:miter/>
          </a:ln>
        </p:spPr>
        <p:style>
          <a:lnRef idx="0"/>
          <a:fillRef idx="0"/>
          <a:effectRef idx="0"/>
          <a:fontRef idx="minor"/>
        </p:style>
      </p:sp>
      <p:sp>
        <p:nvSpPr>
          <p:cNvPr id="348" name="Arc 5"/>
          <p:cNvSpPr/>
          <p:nvPr/>
        </p:nvSpPr>
        <p:spPr>
          <a:xfrm>
            <a:off x="3231360" y="3555720"/>
            <a:ext cx="918360" cy="918360"/>
          </a:xfrm>
          <a:prstGeom prst="arc">
            <a:avLst>
              <a:gd name="adj1" fmla="val 5420354"/>
              <a:gd name="adj2" fmla="val 10853341"/>
            </a:avLst>
          </a:prstGeom>
          <a:noFill/>
          <a:ln w="19080">
            <a:solidFill>
              <a:srgbClr val="a6a6a6"/>
            </a:solidFill>
            <a:miter/>
          </a:ln>
        </p:spPr>
        <p:style>
          <a:lnRef idx="0"/>
          <a:fillRef idx="0"/>
          <a:effectRef idx="0"/>
          <a:fontRef idx="minor"/>
        </p:style>
      </p:sp>
      <p:sp>
        <p:nvSpPr>
          <p:cNvPr id="349" name="Oval 6"/>
          <p:cNvSpPr/>
          <p:nvPr/>
        </p:nvSpPr>
        <p:spPr>
          <a:xfrm>
            <a:off x="3595680" y="3920040"/>
            <a:ext cx="189720" cy="189720"/>
          </a:xfrm>
          <a:prstGeom prst="ellipse">
            <a:avLst/>
          </a:prstGeom>
          <a:solidFill>
            <a:srgbClr val="52c9bd"/>
          </a:solidFill>
          <a:ln w="12600">
            <a:noFill/>
          </a:ln>
        </p:spPr>
        <p:style>
          <a:lnRef idx="0"/>
          <a:fillRef idx="0"/>
          <a:effectRef idx="0"/>
          <a:fontRef idx="minor"/>
        </p:style>
      </p:sp>
      <p:sp>
        <p:nvSpPr>
          <p:cNvPr id="350" name="Circle: Hollow 7"/>
          <p:cNvSpPr/>
          <p:nvPr/>
        </p:nvSpPr>
        <p:spPr>
          <a:xfrm>
            <a:off x="3476880" y="3800880"/>
            <a:ext cx="428040" cy="428040"/>
          </a:xfrm>
          <a:prstGeom prst="donut">
            <a:avLst>
              <a:gd name="adj" fmla="val 5281"/>
            </a:avLst>
          </a:prstGeom>
          <a:solidFill>
            <a:srgbClr val="52c9bd"/>
          </a:solidFill>
          <a:ln w="12600">
            <a:noFill/>
          </a:ln>
        </p:spPr>
        <p:style>
          <a:lnRef idx="0"/>
          <a:fillRef idx="0"/>
          <a:effectRef idx="0"/>
          <a:fontRef idx="minor"/>
        </p:style>
      </p:sp>
      <p:sp>
        <p:nvSpPr>
          <p:cNvPr id="351" name="Circle: Hollow 8"/>
          <p:cNvSpPr/>
          <p:nvPr/>
        </p:nvSpPr>
        <p:spPr>
          <a:xfrm>
            <a:off x="3344040" y="3668040"/>
            <a:ext cx="693720" cy="693720"/>
          </a:xfrm>
          <a:prstGeom prst="donut">
            <a:avLst>
              <a:gd name="adj" fmla="val 2879"/>
            </a:avLst>
          </a:prstGeom>
          <a:solidFill>
            <a:srgbClr val="a6a6a6"/>
          </a:solidFill>
          <a:ln w="12600">
            <a:noFill/>
          </a:ln>
        </p:spPr>
        <p:style>
          <a:lnRef idx="0"/>
          <a:fillRef idx="0"/>
          <a:effectRef idx="0"/>
          <a:fontRef idx="minor"/>
        </p:style>
      </p:sp>
      <p:sp>
        <p:nvSpPr>
          <p:cNvPr id="352" name="Straight Connector 9"/>
          <p:cNvSpPr/>
          <p:nvPr/>
        </p:nvSpPr>
        <p:spPr>
          <a:xfrm>
            <a:off x="3691080" y="4362480"/>
            <a:ext cx="360" cy="1032840"/>
          </a:xfrm>
          <a:custGeom>
            <a:avLst/>
            <a:gdLst/>
            <a:ahLst/>
            <a:rect l="l" t="t" r="r" b="b"/>
            <a:pathLst>
              <a:path w="2" h="2871">
                <a:moveTo>
                  <a:pt x="0" y="2870"/>
                </a:moveTo>
                <a:lnTo>
                  <a:pt x="1" y="0"/>
                </a:lnTo>
              </a:path>
            </a:pathLst>
          </a:custGeom>
          <a:noFill/>
          <a:ln w="19080">
            <a:solidFill>
              <a:srgbClr val="52c9bd"/>
            </a:solidFill>
            <a:miter/>
          </a:ln>
        </p:spPr>
        <p:style>
          <a:lnRef idx="0"/>
          <a:fillRef idx="0"/>
          <a:effectRef idx="0"/>
          <a:fontRef idx="minor"/>
        </p:style>
      </p:sp>
      <p:sp>
        <p:nvSpPr>
          <p:cNvPr id="353" name="Oval 10"/>
          <p:cNvSpPr/>
          <p:nvPr/>
        </p:nvSpPr>
        <p:spPr>
          <a:xfrm>
            <a:off x="3628800" y="5370840"/>
            <a:ext cx="123480" cy="123480"/>
          </a:xfrm>
          <a:prstGeom prst="ellipse">
            <a:avLst/>
          </a:prstGeom>
          <a:solidFill>
            <a:srgbClr val="52c9bd"/>
          </a:solidFill>
          <a:ln w="12600">
            <a:noFill/>
          </a:ln>
        </p:spPr>
        <p:style>
          <a:lnRef idx="0"/>
          <a:fillRef idx="0"/>
          <a:effectRef idx="0"/>
          <a:fontRef idx="minor"/>
        </p:style>
      </p:sp>
      <p:sp>
        <p:nvSpPr>
          <p:cNvPr id="354" name="TextBox 11"/>
          <p:cNvSpPr/>
          <p:nvPr/>
        </p:nvSpPr>
        <p:spPr>
          <a:xfrm>
            <a:off x="2636640" y="2981880"/>
            <a:ext cx="2108520" cy="10645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3200" spc="-1" strike="noStrike">
                <a:solidFill>
                  <a:srgbClr val="52c9bd"/>
                </a:solidFill>
                <a:latin typeface="Tw Cen MT"/>
                <a:ea typeface="DejaVu Sans"/>
              </a:rPr>
              <a:t>HEADING</a:t>
            </a:r>
            <a:endParaRPr b="0" lang="en-US" sz="3200" spc="-1" strike="noStrike">
              <a:latin typeface="Arial"/>
            </a:endParaRPr>
          </a:p>
        </p:txBody>
      </p:sp>
      <p:sp>
        <p:nvSpPr>
          <p:cNvPr id="355" name="TextBox 12"/>
          <p:cNvSpPr/>
          <p:nvPr/>
        </p:nvSpPr>
        <p:spPr>
          <a:xfrm>
            <a:off x="2647800" y="5623200"/>
            <a:ext cx="3200400" cy="57672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en-US" sz="1600" spc="-1" strike="noStrike">
                <a:solidFill>
                  <a:srgbClr val="767171"/>
                </a:solidFill>
                <a:latin typeface="Tw Cen MT"/>
                <a:ea typeface="DejaVu Sans"/>
              </a:rPr>
              <a:t>YOU NEED TO ADD</a:t>
            </a:r>
            <a:endParaRPr b="0" lang="en-US" sz="1600" spc="-1" strike="noStrike">
              <a:latin typeface="Arial"/>
            </a:endParaRPr>
          </a:p>
          <a:p>
            <a:pPr>
              <a:lnSpc>
                <a:spcPct val="100000"/>
              </a:lnSpc>
              <a:buNone/>
            </a:pPr>
            <a:r>
              <a:rPr b="0" lang="en-US" sz="1600" spc="-1" strike="noStrike">
                <a:solidFill>
                  <a:srgbClr val="767171"/>
                </a:solidFill>
                <a:latin typeface="Tw Cen MT"/>
                <a:ea typeface="DejaVu Sans"/>
              </a:rPr>
              <a:t>YOUR OWN BULLET POINTS</a:t>
            </a:r>
            <a:endParaRPr b="0" lang="en-US" sz="1600" spc="-1" strike="noStrike">
              <a:latin typeface="Arial"/>
            </a:endParaRPr>
          </a:p>
        </p:txBody>
      </p:sp>
      <p:sp>
        <p:nvSpPr>
          <p:cNvPr id="356" name="Arc 13"/>
          <p:cNvSpPr/>
          <p:nvPr/>
        </p:nvSpPr>
        <p:spPr>
          <a:xfrm rot="5400000">
            <a:off x="5470920" y="3555720"/>
            <a:ext cx="918360" cy="918360"/>
          </a:xfrm>
          <a:prstGeom prst="arc">
            <a:avLst>
              <a:gd name="adj1" fmla="val 5420354"/>
              <a:gd name="adj2" fmla="val 10853341"/>
            </a:avLst>
          </a:prstGeom>
          <a:noFill/>
          <a:ln w="19080">
            <a:solidFill>
              <a:srgbClr val="a6a6a6"/>
            </a:solidFill>
            <a:miter/>
          </a:ln>
        </p:spPr>
        <p:style>
          <a:lnRef idx="0"/>
          <a:fillRef idx="0"/>
          <a:effectRef idx="0"/>
          <a:fontRef idx="minor"/>
        </p:style>
      </p:sp>
      <p:sp>
        <p:nvSpPr>
          <p:cNvPr id="357" name="Oval 14"/>
          <p:cNvSpPr/>
          <p:nvPr/>
        </p:nvSpPr>
        <p:spPr>
          <a:xfrm>
            <a:off x="5834160" y="3920040"/>
            <a:ext cx="189720" cy="189720"/>
          </a:xfrm>
          <a:prstGeom prst="ellipse">
            <a:avLst/>
          </a:prstGeom>
          <a:solidFill>
            <a:srgbClr val="fec630"/>
          </a:solidFill>
          <a:ln w="12600">
            <a:noFill/>
          </a:ln>
        </p:spPr>
        <p:style>
          <a:lnRef idx="0"/>
          <a:fillRef idx="0"/>
          <a:effectRef idx="0"/>
          <a:fontRef idx="minor"/>
        </p:style>
      </p:sp>
      <p:sp>
        <p:nvSpPr>
          <p:cNvPr id="358" name="Circle: Hollow 15"/>
          <p:cNvSpPr/>
          <p:nvPr/>
        </p:nvSpPr>
        <p:spPr>
          <a:xfrm>
            <a:off x="5715360" y="3800880"/>
            <a:ext cx="428040" cy="428040"/>
          </a:xfrm>
          <a:prstGeom prst="donut">
            <a:avLst>
              <a:gd name="adj" fmla="val 5281"/>
            </a:avLst>
          </a:prstGeom>
          <a:solidFill>
            <a:srgbClr val="fec630"/>
          </a:solidFill>
          <a:ln w="12600">
            <a:noFill/>
          </a:ln>
        </p:spPr>
        <p:style>
          <a:lnRef idx="0"/>
          <a:fillRef idx="0"/>
          <a:effectRef idx="0"/>
          <a:fontRef idx="minor"/>
        </p:style>
      </p:sp>
      <p:sp>
        <p:nvSpPr>
          <p:cNvPr id="359" name="Circle: Hollow 16"/>
          <p:cNvSpPr/>
          <p:nvPr/>
        </p:nvSpPr>
        <p:spPr>
          <a:xfrm>
            <a:off x="5582520" y="3668040"/>
            <a:ext cx="693720" cy="693720"/>
          </a:xfrm>
          <a:prstGeom prst="donut">
            <a:avLst>
              <a:gd name="adj" fmla="val 2879"/>
            </a:avLst>
          </a:prstGeom>
          <a:solidFill>
            <a:srgbClr val="a6a6a6"/>
          </a:solidFill>
          <a:ln w="12600">
            <a:noFill/>
          </a:ln>
        </p:spPr>
        <p:style>
          <a:lnRef idx="0"/>
          <a:fillRef idx="0"/>
          <a:effectRef idx="0"/>
          <a:fontRef idx="minor"/>
        </p:style>
      </p:sp>
      <p:sp>
        <p:nvSpPr>
          <p:cNvPr id="360" name="Straight Connector 17"/>
          <p:cNvSpPr/>
          <p:nvPr/>
        </p:nvSpPr>
        <p:spPr>
          <a:xfrm>
            <a:off x="5929560" y="2634480"/>
            <a:ext cx="360" cy="1033200"/>
          </a:xfrm>
          <a:custGeom>
            <a:avLst/>
            <a:gdLst/>
            <a:ahLst/>
            <a:rect l="l" t="t" r="r" b="b"/>
            <a:pathLst>
              <a:path w="2" h="2872">
                <a:moveTo>
                  <a:pt x="0" y="2871"/>
                </a:moveTo>
                <a:lnTo>
                  <a:pt x="1" y="0"/>
                </a:lnTo>
              </a:path>
            </a:pathLst>
          </a:custGeom>
          <a:noFill/>
          <a:ln w="19080">
            <a:solidFill>
              <a:srgbClr val="fec630"/>
            </a:solidFill>
            <a:miter/>
          </a:ln>
        </p:spPr>
        <p:style>
          <a:lnRef idx="0"/>
          <a:fillRef idx="0"/>
          <a:effectRef idx="0"/>
          <a:fontRef idx="minor"/>
        </p:style>
      </p:sp>
      <p:sp>
        <p:nvSpPr>
          <p:cNvPr id="361" name="Oval 18"/>
          <p:cNvSpPr/>
          <p:nvPr/>
        </p:nvSpPr>
        <p:spPr>
          <a:xfrm>
            <a:off x="5867280" y="2588400"/>
            <a:ext cx="123480" cy="123480"/>
          </a:xfrm>
          <a:prstGeom prst="ellipse">
            <a:avLst/>
          </a:prstGeom>
          <a:solidFill>
            <a:srgbClr val="fec630"/>
          </a:solidFill>
          <a:ln w="12600">
            <a:noFill/>
          </a:ln>
        </p:spPr>
        <p:style>
          <a:lnRef idx="0"/>
          <a:fillRef idx="0"/>
          <a:effectRef idx="0"/>
          <a:fontRef idx="minor"/>
        </p:style>
      </p:sp>
      <p:sp>
        <p:nvSpPr>
          <p:cNvPr id="362" name="TextBox 19"/>
          <p:cNvSpPr/>
          <p:nvPr/>
        </p:nvSpPr>
        <p:spPr>
          <a:xfrm>
            <a:off x="4886640" y="4402800"/>
            <a:ext cx="2091240" cy="10645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3200" spc="-1" strike="noStrike">
                <a:solidFill>
                  <a:srgbClr val="fec630"/>
                </a:solidFill>
                <a:latin typeface="Tw Cen MT"/>
                <a:ea typeface="DejaVu Sans"/>
              </a:rPr>
              <a:t>HEADING</a:t>
            </a:r>
            <a:endParaRPr b="0" lang="en-US" sz="3200" spc="-1" strike="noStrike">
              <a:latin typeface="Arial"/>
            </a:endParaRPr>
          </a:p>
        </p:txBody>
      </p:sp>
      <p:sp>
        <p:nvSpPr>
          <p:cNvPr id="363" name="TextBox 20"/>
          <p:cNvSpPr/>
          <p:nvPr/>
        </p:nvSpPr>
        <p:spPr>
          <a:xfrm>
            <a:off x="4781520" y="1946160"/>
            <a:ext cx="3200400" cy="57672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en-US" sz="1600" spc="-1" strike="noStrike">
                <a:solidFill>
                  <a:srgbClr val="767171"/>
                </a:solidFill>
                <a:latin typeface="Tw Cen MT"/>
                <a:ea typeface="DejaVu Sans"/>
              </a:rPr>
              <a:t>YOU NEED TO ADD</a:t>
            </a:r>
            <a:endParaRPr b="0" lang="en-US" sz="1600" spc="-1" strike="noStrike">
              <a:latin typeface="Arial"/>
            </a:endParaRPr>
          </a:p>
          <a:p>
            <a:pPr>
              <a:lnSpc>
                <a:spcPct val="100000"/>
              </a:lnSpc>
              <a:buNone/>
            </a:pPr>
            <a:r>
              <a:rPr b="0" lang="en-US" sz="1600" spc="-1" strike="noStrike">
                <a:solidFill>
                  <a:srgbClr val="767171"/>
                </a:solidFill>
                <a:latin typeface="Tw Cen MT"/>
                <a:ea typeface="DejaVu Sans"/>
              </a:rPr>
              <a:t>YOUR OWN BULLET POINTS</a:t>
            </a:r>
            <a:endParaRPr b="0" lang="en-US" sz="1600" spc="-1" strike="noStrike">
              <a:latin typeface="Arial"/>
            </a:endParaRPr>
          </a:p>
        </p:txBody>
      </p:sp>
      <p:sp>
        <p:nvSpPr>
          <p:cNvPr id="364" name="Arc 21"/>
          <p:cNvSpPr/>
          <p:nvPr/>
        </p:nvSpPr>
        <p:spPr>
          <a:xfrm>
            <a:off x="7723440" y="3555720"/>
            <a:ext cx="918360" cy="918360"/>
          </a:xfrm>
          <a:prstGeom prst="arc">
            <a:avLst>
              <a:gd name="adj1" fmla="val 5420354"/>
              <a:gd name="adj2" fmla="val 10853341"/>
            </a:avLst>
          </a:prstGeom>
          <a:noFill/>
          <a:ln w="19080">
            <a:solidFill>
              <a:srgbClr val="a6a6a6"/>
            </a:solidFill>
            <a:miter/>
          </a:ln>
        </p:spPr>
        <p:style>
          <a:lnRef idx="0"/>
          <a:fillRef idx="0"/>
          <a:effectRef idx="0"/>
          <a:fontRef idx="minor"/>
        </p:style>
      </p:sp>
      <p:sp>
        <p:nvSpPr>
          <p:cNvPr id="365" name="Oval 22"/>
          <p:cNvSpPr/>
          <p:nvPr/>
        </p:nvSpPr>
        <p:spPr>
          <a:xfrm>
            <a:off x="8087760" y="3920040"/>
            <a:ext cx="189720" cy="189720"/>
          </a:xfrm>
          <a:prstGeom prst="ellipse">
            <a:avLst/>
          </a:prstGeom>
          <a:solidFill>
            <a:srgbClr val="ff5969"/>
          </a:solidFill>
          <a:ln w="12600">
            <a:noFill/>
          </a:ln>
        </p:spPr>
        <p:style>
          <a:lnRef idx="0"/>
          <a:fillRef idx="0"/>
          <a:effectRef idx="0"/>
          <a:fontRef idx="minor"/>
        </p:style>
      </p:sp>
      <p:sp>
        <p:nvSpPr>
          <p:cNvPr id="366" name="Circle: Hollow 23"/>
          <p:cNvSpPr/>
          <p:nvPr/>
        </p:nvSpPr>
        <p:spPr>
          <a:xfrm>
            <a:off x="7968600" y="3800880"/>
            <a:ext cx="428040" cy="428040"/>
          </a:xfrm>
          <a:prstGeom prst="donut">
            <a:avLst>
              <a:gd name="adj" fmla="val 5281"/>
            </a:avLst>
          </a:prstGeom>
          <a:solidFill>
            <a:srgbClr val="ff5969"/>
          </a:solidFill>
          <a:ln w="12600">
            <a:noFill/>
          </a:ln>
        </p:spPr>
        <p:style>
          <a:lnRef idx="0"/>
          <a:fillRef idx="0"/>
          <a:effectRef idx="0"/>
          <a:fontRef idx="minor"/>
        </p:style>
      </p:sp>
      <p:sp>
        <p:nvSpPr>
          <p:cNvPr id="367" name="Circle: Hollow 24"/>
          <p:cNvSpPr/>
          <p:nvPr/>
        </p:nvSpPr>
        <p:spPr>
          <a:xfrm>
            <a:off x="7835760" y="3668040"/>
            <a:ext cx="693720" cy="693720"/>
          </a:xfrm>
          <a:prstGeom prst="donut">
            <a:avLst>
              <a:gd name="adj" fmla="val 2879"/>
            </a:avLst>
          </a:prstGeom>
          <a:solidFill>
            <a:srgbClr val="a6a6a6"/>
          </a:solidFill>
          <a:ln w="12600">
            <a:noFill/>
          </a:ln>
        </p:spPr>
        <p:style>
          <a:lnRef idx="0"/>
          <a:fillRef idx="0"/>
          <a:effectRef idx="0"/>
          <a:fontRef idx="minor"/>
        </p:style>
      </p:sp>
      <p:sp>
        <p:nvSpPr>
          <p:cNvPr id="368" name="Straight Connector 25"/>
          <p:cNvSpPr/>
          <p:nvPr/>
        </p:nvSpPr>
        <p:spPr>
          <a:xfrm>
            <a:off x="8182800" y="4362480"/>
            <a:ext cx="360" cy="1032840"/>
          </a:xfrm>
          <a:custGeom>
            <a:avLst/>
            <a:gdLst/>
            <a:ahLst/>
            <a:rect l="l" t="t" r="r" b="b"/>
            <a:pathLst>
              <a:path w="2" h="2871">
                <a:moveTo>
                  <a:pt x="0" y="2870"/>
                </a:moveTo>
                <a:lnTo>
                  <a:pt x="1" y="0"/>
                </a:lnTo>
              </a:path>
            </a:pathLst>
          </a:custGeom>
          <a:noFill/>
          <a:ln w="19080">
            <a:solidFill>
              <a:srgbClr val="ff5969"/>
            </a:solidFill>
            <a:miter/>
          </a:ln>
        </p:spPr>
        <p:style>
          <a:lnRef idx="0"/>
          <a:fillRef idx="0"/>
          <a:effectRef idx="0"/>
          <a:fontRef idx="minor"/>
        </p:style>
      </p:sp>
      <p:sp>
        <p:nvSpPr>
          <p:cNvPr id="369" name="Oval 26"/>
          <p:cNvSpPr/>
          <p:nvPr/>
        </p:nvSpPr>
        <p:spPr>
          <a:xfrm>
            <a:off x="8120880" y="5370840"/>
            <a:ext cx="123480" cy="123480"/>
          </a:xfrm>
          <a:prstGeom prst="ellipse">
            <a:avLst/>
          </a:prstGeom>
          <a:solidFill>
            <a:srgbClr val="ff5969"/>
          </a:solidFill>
          <a:ln w="12600">
            <a:noFill/>
          </a:ln>
        </p:spPr>
        <p:style>
          <a:lnRef idx="0"/>
          <a:fillRef idx="0"/>
          <a:effectRef idx="0"/>
          <a:fontRef idx="minor"/>
        </p:style>
      </p:sp>
      <p:sp>
        <p:nvSpPr>
          <p:cNvPr id="370" name="TextBox 27"/>
          <p:cNvSpPr/>
          <p:nvPr/>
        </p:nvSpPr>
        <p:spPr>
          <a:xfrm>
            <a:off x="7169040" y="2981880"/>
            <a:ext cx="2037240" cy="10645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3200" spc="-1" strike="noStrike">
                <a:solidFill>
                  <a:srgbClr val="ff5969"/>
                </a:solidFill>
                <a:latin typeface="Tw Cen MT"/>
                <a:ea typeface="DejaVu Sans"/>
              </a:rPr>
              <a:t>HEADING</a:t>
            </a:r>
            <a:endParaRPr b="0" lang="en-US" sz="3200" spc="-1" strike="noStrike">
              <a:latin typeface="Arial"/>
            </a:endParaRPr>
          </a:p>
        </p:txBody>
      </p:sp>
      <p:sp>
        <p:nvSpPr>
          <p:cNvPr id="371" name="TextBox 28"/>
          <p:cNvSpPr/>
          <p:nvPr/>
        </p:nvSpPr>
        <p:spPr>
          <a:xfrm>
            <a:off x="7139880" y="5623200"/>
            <a:ext cx="3200400" cy="51624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en-US" sz="1400" spc="-1" strike="noStrike">
                <a:solidFill>
                  <a:srgbClr val="767171"/>
                </a:solidFill>
                <a:latin typeface="Tw Cen MT"/>
                <a:ea typeface="DejaVu Sans"/>
              </a:rPr>
              <a:t>YOU NEED TO ADD</a:t>
            </a:r>
            <a:endParaRPr b="0" lang="en-US" sz="1400" spc="-1" strike="noStrike">
              <a:latin typeface="Arial"/>
            </a:endParaRPr>
          </a:p>
          <a:p>
            <a:pPr>
              <a:lnSpc>
                <a:spcPct val="100000"/>
              </a:lnSpc>
              <a:buNone/>
            </a:pPr>
            <a:r>
              <a:rPr b="0" lang="en-US" sz="1400" spc="-1" strike="noStrike">
                <a:solidFill>
                  <a:srgbClr val="767171"/>
                </a:solidFill>
                <a:latin typeface="Tw Cen MT"/>
                <a:ea typeface="DejaVu Sans"/>
              </a:rPr>
              <a:t>YOUR OWN BULLET POINTS</a:t>
            </a:r>
            <a:endParaRPr b="0" lang="en-US" sz="1400" spc="-1" strike="noStrike">
              <a:latin typeface="Arial"/>
            </a:endParaRPr>
          </a:p>
        </p:txBody>
      </p:sp>
      <p:sp>
        <p:nvSpPr>
          <p:cNvPr id="372" name="Straight Connector 29"/>
          <p:cNvSpPr/>
          <p:nvPr/>
        </p:nvSpPr>
        <p:spPr>
          <a:xfrm>
            <a:off x="2751480" y="6232320"/>
            <a:ext cx="2048400" cy="360"/>
          </a:xfrm>
          <a:custGeom>
            <a:avLst/>
            <a:gdLst/>
            <a:ahLst/>
            <a:rect l="l" t="t" r="r" b="b"/>
            <a:pathLst>
              <a:path w="5692" h="2">
                <a:moveTo>
                  <a:pt x="0" y="0"/>
                </a:moveTo>
                <a:lnTo>
                  <a:pt x="5691" y="1"/>
                </a:lnTo>
              </a:path>
            </a:pathLst>
          </a:custGeom>
          <a:noFill/>
          <a:ln w="19080">
            <a:solidFill>
              <a:srgbClr val="52c9bd"/>
            </a:solidFill>
            <a:miter/>
          </a:ln>
        </p:spPr>
        <p:style>
          <a:lnRef idx="0"/>
          <a:fillRef idx="0"/>
          <a:effectRef idx="0"/>
          <a:fontRef idx="minor"/>
        </p:style>
      </p:sp>
      <p:sp>
        <p:nvSpPr>
          <p:cNvPr id="373" name="Straight Connector 30"/>
          <p:cNvSpPr/>
          <p:nvPr/>
        </p:nvSpPr>
        <p:spPr>
          <a:xfrm>
            <a:off x="7231320" y="6232320"/>
            <a:ext cx="2048400" cy="360"/>
          </a:xfrm>
          <a:custGeom>
            <a:avLst/>
            <a:gdLst/>
            <a:ahLst/>
            <a:rect l="l" t="t" r="r" b="b"/>
            <a:pathLst>
              <a:path w="5692" h="2">
                <a:moveTo>
                  <a:pt x="0" y="0"/>
                </a:moveTo>
                <a:lnTo>
                  <a:pt x="5691" y="1"/>
                </a:lnTo>
              </a:path>
            </a:pathLst>
          </a:custGeom>
          <a:noFill/>
          <a:ln w="19080">
            <a:solidFill>
              <a:srgbClr val="ff5969"/>
            </a:solidFill>
            <a:miter/>
          </a:ln>
        </p:spPr>
        <p:style>
          <a:lnRef idx="0"/>
          <a:fillRef idx="0"/>
          <a:effectRef idx="0"/>
          <a:fontRef idx="minor"/>
        </p:style>
      </p:sp>
      <p:sp>
        <p:nvSpPr>
          <p:cNvPr id="374" name="Straight Connector 31"/>
          <p:cNvSpPr/>
          <p:nvPr/>
        </p:nvSpPr>
        <p:spPr>
          <a:xfrm>
            <a:off x="4888800" y="1855080"/>
            <a:ext cx="2048400" cy="360"/>
          </a:xfrm>
          <a:custGeom>
            <a:avLst/>
            <a:gdLst/>
            <a:ahLst/>
            <a:rect l="l" t="t" r="r" b="b"/>
            <a:pathLst>
              <a:path w="5692" h="2">
                <a:moveTo>
                  <a:pt x="0" y="0"/>
                </a:moveTo>
                <a:lnTo>
                  <a:pt x="5691" y="1"/>
                </a:lnTo>
              </a:path>
            </a:pathLst>
          </a:custGeom>
          <a:noFill/>
          <a:ln w="19080">
            <a:solidFill>
              <a:srgbClr val="fec630"/>
            </a:solidFill>
            <a:miter/>
          </a:ln>
        </p:spPr>
        <p:style>
          <a:lnRef idx="0"/>
          <a:fillRef idx="0"/>
          <a:effectRef idx="0"/>
          <a:fontRef idx="minor"/>
        </p:style>
      </p:sp>
      <p:grpSp>
        <p:nvGrpSpPr>
          <p:cNvPr id="375" name="Group 35"/>
          <p:cNvGrpSpPr/>
          <p:nvPr/>
        </p:nvGrpSpPr>
        <p:grpSpPr>
          <a:xfrm>
            <a:off x="3347640" y="239040"/>
            <a:ext cx="5496120" cy="1138320"/>
            <a:chOff x="3347640" y="239040"/>
            <a:chExt cx="5496120" cy="1138320"/>
          </a:xfrm>
        </p:grpSpPr>
        <p:sp>
          <p:nvSpPr>
            <p:cNvPr id="376" name="TextBox 33"/>
            <p:cNvSpPr/>
            <p:nvPr/>
          </p:nvSpPr>
          <p:spPr>
            <a:xfrm>
              <a:off x="3677760" y="239040"/>
              <a:ext cx="4835880" cy="6386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3600" spc="-1" strike="noStrike">
                  <a:solidFill>
                    <a:srgbClr val="ff5969"/>
                  </a:solidFill>
                  <a:latin typeface="Tw Cen MT"/>
                  <a:ea typeface="DejaVu Sans"/>
                </a:rPr>
                <a:t>Timeline Slide</a:t>
              </a:r>
              <a:endParaRPr b="0" lang="en-US" sz="3600" spc="-1" strike="noStrike">
                <a:latin typeface="Arial"/>
              </a:endParaRPr>
            </a:p>
          </p:txBody>
        </p:sp>
        <p:sp>
          <p:nvSpPr>
            <p:cNvPr id="377" name="TextBox 34"/>
            <p:cNvSpPr/>
            <p:nvPr/>
          </p:nvSpPr>
          <p:spPr>
            <a:xfrm>
              <a:off x="3347640" y="800640"/>
              <a:ext cx="5496120" cy="5767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1600" spc="-1" strike="noStrike">
                  <a:solidFill>
                    <a:srgbClr val="404040"/>
                  </a:solidFill>
                  <a:latin typeface="Tw Cen MT"/>
                  <a:ea typeface="DejaVu Sans"/>
                </a:rPr>
                <a:t>Here You can Add Some Brief Text That will Explain Your Tittle This is Just a Demo Text</a:t>
              </a:r>
              <a:endParaRPr b="0" lang="en-US" sz="1600" spc="-1" strike="noStrike">
                <a:latin typeface="Arial"/>
              </a:endParaRPr>
            </a:p>
          </p:txBody>
        </p:sp>
      </p:grpSp>
    </p:spTree>
  </p:cSld>
  <mc:AlternateContent>
    <mc:Choice Requires="p14">
      <p:transition spd="slow" p14:dur="2000"/>
    </mc:Choice>
    <mc:Fallback>
      <p:transition spd="slow"/>
    </mc:Fallback>
  </mc:AlternateContent>
  <p:timing>
    <p:tnLst>
      <p:par>
        <p:cTn id="28" dur="indefinite" restart="never" nodeType="tmRoot">
          <p:childTnLst>
            <p:seq>
              <p:cTn id="29" dur="indefinite" nodeType="mainSeq">
                <p:childTnLst>
                  <p:par>
                    <p:cTn id="30" fill="hold">
                      <p:stCondLst>
                        <p:cond delay="indefinite"/>
                      </p:stCondLst>
                      <p:childTnLst>
                        <p:par>
                          <p:cTn id="31" fill="hold">
                            <p:stCondLst>
                              <p:cond delay="0"/>
                            </p:stCondLst>
                            <p:childTnLst>
                              <p:par>
                                <p:cTn id="32" nodeType="clickEffect" fill="hold" presetClass="entr" presetID="10">
                                  <p:stCondLst>
                                    <p:cond delay="0"/>
                                  </p:stCondLst>
                                  <p:childTnLst>
                                    <p:set>
                                      <p:cBhvr>
                                        <p:cTn id="33" dur="1" fill="hold">
                                          <p:stCondLst>
                                            <p:cond delay="0"/>
                                          </p:stCondLst>
                                        </p:cTn>
                                        <p:tgtEl>
                                          <p:spTgt spid="375"/>
                                        </p:tgtEl>
                                        <p:attrNameLst>
                                          <p:attrName>style.visibility</p:attrName>
                                        </p:attrNameLst>
                                      </p:cBhvr>
                                      <p:to>
                                        <p:strVal val="visible"/>
                                      </p:to>
                                    </p:set>
                                    <p:animEffect filter="fade" transition="in">
                                      <p:cBhvr additive="repl">
                                        <p:cTn id="34" dur="500"/>
                                        <p:tgtEl>
                                          <p:spTgt spid="375"/>
                                        </p:tgtEl>
                                      </p:cBhvr>
                                    </p:animEffect>
                                  </p:childTnLst>
                                </p:cTn>
                              </p:par>
                            </p:childTnLst>
                          </p:cTn>
                        </p:par>
                        <p:par>
                          <p:cTn id="35" fill="hold">
                            <p:stCondLst>
                              <p:cond delay="500"/>
                            </p:stCondLst>
                            <p:childTnLst>
                              <p:par>
                                <p:cTn id="36" nodeType="afterEffect" fill="hold" presetClass="entr" presetID="53" presetSubtype="16">
                                  <p:stCondLst>
                                    <p:cond delay="0"/>
                                  </p:stCondLst>
                                  <p:childTnLst>
                                    <p:set>
                                      <p:cBhvr>
                                        <p:cTn id="37" dur="1" fill="hold">
                                          <p:stCondLst>
                                            <p:cond delay="0"/>
                                          </p:stCondLst>
                                        </p:cTn>
                                        <p:tgtEl>
                                          <p:spTgt spid="349"/>
                                        </p:tgtEl>
                                        <p:attrNameLst>
                                          <p:attrName>style.visibility</p:attrName>
                                        </p:attrNameLst>
                                      </p:cBhvr>
                                      <p:to>
                                        <p:strVal val="visible"/>
                                      </p:to>
                                    </p:set>
                                    <p:anim calcmode="lin" valueType="num">
                                      <p:cBhvr additive="repl">
                                        <p:cTn id="38" dur="500" fill="hold"/>
                                        <p:tgtEl>
                                          <p:spTgt spid="349"/>
                                        </p:tgtEl>
                                        <p:attrNameLst>
                                          <p:attrName>ppt_w</p:attrName>
                                        </p:attrNameLst>
                                      </p:cBhvr>
                                      <p:tavLst>
                                        <p:tav tm="0">
                                          <p:val>
                                            <p:strVal val="0"/>
                                          </p:val>
                                        </p:tav>
                                        <p:tav tm="100000">
                                          <p:val>
                                            <p:strVal val="#ppt_w"/>
                                          </p:val>
                                        </p:tav>
                                      </p:tavLst>
                                    </p:anim>
                                    <p:anim calcmode="lin" valueType="num">
                                      <p:cBhvr additive="repl">
                                        <p:cTn id="39" dur="500" fill="hold"/>
                                        <p:tgtEl>
                                          <p:spTgt spid="349"/>
                                        </p:tgtEl>
                                        <p:attrNameLst>
                                          <p:attrName>ppt_h</p:attrName>
                                        </p:attrNameLst>
                                      </p:cBhvr>
                                      <p:tavLst>
                                        <p:tav tm="0">
                                          <p:val>
                                            <p:strVal val="0"/>
                                          </p:val>
                                        </p:tav>
                                        <p:tav tm="100000">
                                          <p:val>
                                            <p:strVal val="#ppt_h"/>
                                          </p:val>
                                        </p:tav>
                                      </p:tavLst>
                                    </p:anim>
                                    <p:animEffect filter="fade" transition="in">
                                      <p:cBhvr additive="repl">
                                        <p:cTn id="40" dur="500"/>
                                        <p:tgtEl>
                                          <p:spTgt spid="349"/>
                                        </p:tgtEl>
                                      </p:cBhvr>
                                    </p:animEffect>
                                  </p:childTnLst>
                                </p:cTn>
                              </p:par>
                            </p:childTnLst>
                          </p:cTn>
                        </p:par>
                        <p:par>
                          <p:cTn id="41" fill="hold">
                            <p:stCondLst>
                              <p:cond delay="1000"/>
                            </p:stCondLst>
                            <p:childTnLst>
                              <p:par>
                                <p:cTn id="42" nodeType="afterEffect" fill="hold" presetClass="entr" presetID="53" presetSubtype="16">
                                  <p:stCondLst>
                                    <p:cond delay="0"/>
                                  </p:stCondLst>
                                  <p:childTnLst>
                                    <p:set>
                                      <p:cBhvr>
                                        <p:cTn id="43" dur="1" fill="hold">
                                          <p:stCondLst>
                                            <p:cond delay="0"/>
                                          </p:stCondLst>
                                        </p:cTn>
                                        <p:tgtEl>
                                          <p:spTgt spid="350"/>
                                        </p:tgtEl>
                                        <p:attrNameLst>
                                          <p:attrName>style.visibility</p:attrName>
                                        </p:attrNameLst>
                                      </p:cBhvr>
                                      <p:to>
                                        <p:strVal val="visible"/>
                                      </p:to>
                                    </p:set>
                                    <p:anim calcmode="lin" valueType="num">
                                      <p:cBhvr additive="repl">
                                        <p:cTn id="44" dur="500" fill="hold"/>
                                        <p:tgtEl>
                                          <p:spTgt spid="350"/>
                                        </p:tgtEl>
                                        <p:attrNameLst>
                                          <p:attrName>ppt_w</p:attrName>
                                        </p:attrNameLst>
                                      </p:cBhvr>
                                      <p:tavLst>
                                        <p:tav tm="0">
                                          <p:val>
                                            <p:strVal val="0"/>
                                          </p:val>
                                        </p:tav>
                                        <p:tav tm="100000">
                                          <p:val>
                                            <p:strVal val="#ppt_w"/>
                                          </p:val>
                                        </p:tav>
                                      </p:tavLst>
                                    </p:anim>
                                    <p:anim calcmode="lin" valueType="num">
                                      <p:cBhvr additive="repl">
                                        <p:cTn id="45" dur="500" fill="hold"/>
                                        <p:tgtEl>
                                          <p:spTgt spid="350"/>
                                        </p:tgtEl>
                                        <p:attrNameLst>
                                          <p:attrName>ppt_h</p:attrName>
                                        </p:attrNameLst>
                                      </p:cBhvr>
                                      <p:tavLst>
                                        <p:tav tm="0">
                                          <p:val>
                                            <p:strVal val="0"/>
                                          </p:val>
                                        </p:tav>
                                        <p:tav tm="100000">
                                          <p:val>
                                            <p:strVal val="#ppt_h"/>
                                          </p:val>
                                        </p:tav>
                                      </p:tavLst>
                                    </p:anim>
                                    <p:animEffect filter="fade" transition="in">
                                      <p:cBhvr additive="repl">
                                        <p:cTn id="46" dur="500"/>
                                        <p:tgtEl>
                                          <p:spTgt spid="350"/>
                                        </p:tgtEl>
                                      </p:cBhvr>
                                    </p:animEffect>
                                  </p:childTnLst>
                                </p:cTn>
                              </p:par>
                            </p:childTnLst>
                          </p:cTn>
                        </p:par>
                        <p:par>
                          <p:cTn id="47" fill="hold">
                            <p:stCondLst>
                              <p:cond delay="1500"/>
                            </p:stCondLst>
                            <p:childTnLst>
                              <p:par>
                                <p:cTn id="48" nodeType="afterEffect" fill="hold" presetClass="entr" presetID="53" presetSubtype="16">
                                  <p:stCondLst>
                                    <p:cond delay="0"/>
                                  </p:stCondLst>
                                  <p:childTnLst>
                                    <p:set>
                                      <p:cBhvr>
                                        <p:cTn id="49" dur="1" fill="hold">
                                          <p:stCondLst>
                                            <p:cond delay="0"/>
                                          </p:stCondLst>
                                        </p:cTn>
                                        <p:tgtEl>
                                          <p:spTgt spid="351"/>
                                        </p:tgtEl>
                                        <p:attrNameLst>
                                          <p:attrName>style.visibility</p:attrName>
                                        </p:attrNameLst>
                                      </p:cBhvr>
                                      <p:to>
                                        <p:strVal val="visible"/>
                                      </p:to>
                                    </p:set>
                                    <p:anim calcmode="lin" valueType="num">
                                      <p:cBhvr additive="repl">
                                        <p:cTn id="50" dur="500" fill="hold"/>
                                        <p:tgtEl>
                                          <p:spTgt spid="351"/>
                                        </p:tgtEl>
                                        <p:attrNameLst>
                                          <p:attrName>ppt_w</p:attrName>
                                        </p:attrNameLst>
                                      </p:cBhvr>
                                      <p:tavLst>
                                        <p:tav tm="0">
                                          <p:val>
                                            <p:strVal val="0"/>
                                          </p:val>
                                        </p:tav>
                                        <p:tav tm="100000">
                                          <p:val>
                                            <p:strVal val="#ppt_w"/>
                                          </p:val>
                                        </p:tav>
                                      </p:tavLst>
                                    </p:anim>
                                    <p:anim calcmode="lin" valueType="num">
                                      <p:cBhvr additive="repl">
                                        <p:cTn id="51" dur="500" fill="hold"/>
                                        <p:tgtEl>
                                          <p:spTgt spid="351"/>
                                        </p:tgtEl>
                                        <p:attrNameLst>
                                          <p:attrName>ppt_h</p:attrName>
                                        </p:attrNameLst>
                                      </p:cBhvr>
                                      <p:tavLst>
                                        <p:tav tm="0">
                                          <p:val>
                                            <p:strVal val="0"/>
                                          </p:val>
                                        </p:tav>
                                        <p:tav tm="100000">
                                          <p:val>
                                            <p:strVal val="#ppt_h"/>
                                          </p:val>
                                        </p:tav>
                                      </p:tavLst>
                                    </p:anim>
                                    <p:animEffect filter="fade" transition="in">
                                      <p:cBhvr additive="repl">
                                        <p:cTn id="52" dur="500"/>
                                        <p:tgtEl>
                                          <p:spTgt spid="351"/>
                                        </p:tgtEl>
                                      </p:cBhvr>
                                    </p:animEffect>
                                  </p:childTnLst>
                                </p:cTn>
                              </p:par>
                            </p:childTnLst>
                          </p:cTn>
                        </p:par>
                        <p:par>
                          <p:cTn id="53" fill="hold">
                            <p:stCondLst>
                              <p:cond delay="2000"/>
                            </p:stCondLst>
                            <p:childTnLst>
                              <p:par>
                                <p:cTn id="54" nodeType="afterEffect" fill="hold" presetClass="entr" presetID="22" presetSubtype="1">
                                  <p:stCondLst>
                                    <p:cond delay="0"/>
                                  </p:stCondLst>
                                  <p:childTnLst>
                                    <p:set>
                                      <p:cBhvr>
                                        <p:cTn id="55" dur="1" fill="hold">
                                          <p:stCondLst>
                                            <p:cond delay="0"/>
                                          </p:stCondLst>
                                        </p:cTn>
                                        <p:tgtEl>
                                          <p:spTgt spid="352"/>
                                        </p:tgtEl>
                                        <p:attrNameLst>
                                          <p:attrName>style.visibility</p:attrName>
                                        </p:attrNameLst>
                                      </p:cBhvr>
                                      <p:to>
                                        <p:strVal val="visible"/>
                                      </p:to>
                                    </p:set>
                                    <p:animEffect filter="wipe(up)" transition="in">
                                      <p:cBhvr additive="repl">
                                        <p:cTn id="56" dur="500"/>
                                        <p:tgtEl>
                                          <p:spTgt spid="352"/>
                                        </p:tgtEl>
                                      </p:cBhvr>
                                    </p:animEffect>
                                  </p:childTnLst>
                                </p:cTn>
                              </p:par>
                            </p:childTnLst>
                          </p:cTn>
                        </p:par>
                        <p:par>
                          <p:cTn id="57" fill="hold">
                            <p:stCondLst>
                              <p:cond delay="2500"/>
                            </p:stCondLst>
                            <p:childTnLst>
                              <p:par>
                                <p:cTn id="58" nodeType="afterEffect" fill="hold" presetClass="entr" presetID="53" presetSubtype="16">
                                  <p:stCondLst>
                                    <p:cond delay="0"/>
                                  </p:stCondLst>
                                  <p:childTnLst>
                                    <p:set>
                                      <p:cBhvr>
                                        <p:cTn id="59" dur="1" fill="hold">
                                          <p:stCondLst>
                                            <p:cond delay="0"/>
                                          </p:stCondLst>
                                        </p:cTn>
                                        <p:tgtEl>
                                          <p:spTgt spid="353"/>
                                        </p:tgtEl>
                                        <p:attrNameLst>
                                          <p:attrName>style.visibility</p:attrName>
                                        </p:attrNameLst>
                                      </p:cBhvr>
                                      <p:to>
                                        <p:strVal val="visible"/>
                                      </p:to>
                                    </p:set>
                                    <p:anim calcmode="lin" valueType="num">
                                      <p:cBhvr additive="repl">
                                        <p:cTn id="60" dur="500" fill="hold"/>
                                        <p:tgtEl>
                                          <p:spTgt spid="353"/>
                                        </p:tgtEl>
                                        <p:attrNameLst>
                                          <p:attrName>ppt_w</p:attrName>
                                        </p:attrNameLst>
                                      </p:cBhvr>
                                      <p:tavLst>
                                        <p:tav tm="0">
                                          <p:val>
                                            <p:strVal val="0"/>
                                          </p:val>
                                        </p:tav>
                                        <p:tav tm="100000">
                                          <p:val>
                                            <p:strVal val="#ppt_w"/>
                                          </p:val>
                                        </p:tav>
                                      </p:tavLst>
                                    </p:anim>
                                    <p:anim calcmode="lin" valueType="num">
                                      <p:cBhvr additive="repl">
                                        <p:cTn id="61" dur="500" fill="hold"/>
                                        <p:tgtEl>
                                          <p:spTgt spid="353"/>
                                        </p:tgtEl>
                                        <p:attrNameLst>
                                          <p:attrName>ppt_h</p:attrName>
                                        </p:attrNameLst>
                                      </p:cBhvr>
                                      <p:tavLst>
                                        <p:tav tm="0">
                                          <p:val>
                                            <p:strVal val="0"/>
                                          </p:val>
                                        </p:tav>
                                        <p:tav tm="100000">
                                          <p:val>
                                            <p:strVal val="#ppt_h"/>
                                          </p:val>
                                        </p:tav>
                                      </p:tavLst>
                                    </p:anim>
                                    <p:animEffect filter="fade" transition="in">
                                      <p:cBhvr additive="repl">
                                        <p:cTn id="62" dur="500"/>
                                        <p:tgtEl>
                                          <p:spTgt spid="353"/>
                                        </p:tgtEl>
                                      </p:cBhvr>
                                    </p:animEffect>
                                  </p:childTnLst>
                                </p:cTn>
                              </p:par>
                            </p:childTnLst>
                          </p:cTn>
                        </p:par>
                        <p:par>
                          <p:cTn id="63" fill="hold">
                            <p:stCondLst>
                              <p:cond delay="3000"/>
                            </p:stCondLst>
                            <p:childTnLst>
                              <p:par>
                                <p:cTn id="64" nodeType="afterEffect" fill="hold" presetClass="entr" presetID="53" presetSubtype="16">
                                  <p:stCondLst>
                                    <p:cond delay="0"/>
                                  </p:stCondLst>
                                  <p:childTnLst>
                                    <p:set>
                                      <p:cBhvr>
                                        <p:cTn id="65" dur="1" fill="hold">
                                          <p:stCondLst>
                                            <p:cond delay="0"/>
                                          </p:stCondLst>
                                        </p:cTn>
                                        <p:tgtEl>
                                          <p:spTgt spid="348"/>
                                        </p:tgtEl>
                                        <p:attrNameLst>
                                          <p:attrName>style.visibility</p:attrName>
                                        </p:attrNameLst>
                                      </p:cBhvr>
                                      <p:to>
                                        <p:strVal val="visible"/>
                                      </p:to>
                                    </p:set>
                                    <p:anim calcmode="lin" valueType="num">
                                      <p:cBhvr additive="repl">
                                        <p:cTn id="66" dur="500" fill="hold"/>
                                        <p:tgtEl>
                                          <p:spTgt spid="348"/>
                                        </p:tgtEl>
                                        <p:attrNameLst>
                                          <p:attrName>ppt_w</p:attrName>
                                        </p:attrNameLst>
                                      </p:cBhvr>
                                      <p:tavLst>
                                        <p:tav tm="0">
                                          <p:val>
                                            <p:strVal val="0"/>
                                          </p:val>
                                        </p:tav>
                                        <p:tav tm="100000">
                                          <p:val>
                                            <p:strVal val="#ppt_w"/>
                                          </p:val>
                                        </p:tav>
                                      </p:tavLst>
                                    </p:anim>
                                    <p:anim calcmode="lin" valueType="num">
                                      <p:cBhvr additive="repl">
                                        <p:cTn id="67" dur="500" fill="hold"/>
                                        <p:tgtEl>
                                          <p:spTgt spid="348"/>
                                        </p:tgtEl>
                                        <p:attrNameLst>
                                          <p:attrName>ppt_h</p:attrName>
                                        </p:attrNameLst>
                                      </p:cBhvr>
                                      <p:tavLst>
                                        <p:tav tm="0">
                                          <p:val>
                                            <p:strVal val="0"/>
                                          </p:val>
                                        </p:tav>
                                        <p:tav tm="100000">
                                          <p:val>
                                            <p:strVal val="#ppt_h"/>
                                          </p:val>
                                        </p:tav>
                                      </p:tavLst>
                                    </p:anim>
                                    <p:animEffect filter="fade" transition="in">
                                      <p:cBhvr additive="repl">
                                        <p:cTn id="68" dur="500"/>
                                        <p:tgtEl>
                                          <p:spTgt spid="348"/>
                                        </p:tgtEl>
                                      </p:cBhvr>
                                    </p:animEffect>
                                  </p:childTnLst>
                                </p:cTn>
                              </p:par>
                              <p:par>
                                <p:cTn id="69" nodeType="withEffect" fill="hold" presetClass="entr" presetID="47">
                                  <p:stCondLst>
                                    <p:cond delay="0"/>
                                  </p:stCondLst>
                                  <p:childTnLst>
                                    <p:set>
                                      <p:cBhvr>
                                        <p:cTn id="70" dur="1" fill="hold">
                                          <p:stCondLst>
                                            <p:cond delay="0"/>
                                          </p:stCondLst>
                                        </p:cTn>
                                        <p:tgtEl>
                                          <p:spTgt spid="354"/>
                                        </p:tgtEl>
                                        <p:attrNameLst>
                                          <p:attrName>style.visibility</p:attrName>
                                        </p:attrNameLst>
                                      </p:cBhvr>
                                      <p:to>
                                        <p:strVal val="visible"/>
                                      </p:to>
                                    </p:set>
                                    <p:animEffect filter="fade" transition="in">
                                      <p:cBhvr additive="repl">
                                        <p:cTn id="71" dur="500"/>
                                        <p:tgtEl>
                                          <p:spTgt spid="354"/>
                                        </p:tgtEl>
                                      </p:cBhvr>
                                    </p:animEffect>
                                    <p:anim calcmode="lin" valueType="num">
                                      <p:cBhvr additive="repl">
                                        <p:cTn id="72" dur="500" fill="hold"/>
                                        <p:tgtEl>
                                          <p:spTgt spid="354"/>
                                        </p:tgtEl>
                                        <p:attrNameLst>
                                          <p:attrName>ppt_x</p:attrName>
                                        </p:attrNameLst>
                                      </p:cBhvr>
                                      <p:tavLst>
                                        <p:tav tm="0">
                                          <p:val>
                                            <p:strVal val="#ppt_x"/>
                                          </p:val>
                                        </p:tav>
                                        <p:tav tm="100000">
                                          <p:val>
                                            <p:strVal val="#ppt_x"/>
                                          </p:val>
                                        </p:tav>
                                      </p:tavLst>
                                    </p:anim>
                                    <p:anim calcmode="lin" valueType="num">
                                      <p:cBhvr additive="repl">
                                        <p:cTn id="73" dur="500" fill="hold"/>
                                        <p:tgtEl>
                                          <p:spTgt spid="354"/>
                                        </p:tgtEl>
                                        <p:attrNameLst>
                                          <p:attrName>ppt_y</p:attrName>
                                        </p:attrNameLst>
                                      </p:cBhvr>
                                      <p:tavLst>
                                        <p:tav tm="0">
                                          <p:val>
                                            <p:strVal val="#ppt_y-.1"/>
                                          </p:val>
                                        </p:tav>
                                        <p:tav tm="100000">
                                          <p:val>
                                            <p:strVal val="#ppt_y"/>
                                          </p:val>
                                        </p:tav>
                                      </p:tavLst>
                                    </p:anim>
                                  </p:childTnLst>
                                </p:cTn>
                              </p:par>
                              <p:par>
                                <p:cTn id="74" nodeType="withEffect" fill="hold" presetClass="entr" presetID="42">
                                  <p:stCondLst>
                                    <p:cond delay="0"/>
                                  </p:stCondLst>
                                  <p:childTnLst>
                                    <p:set>
                                      <p:cBhvr>
                                        <p:cTn id="75" dur="1" fill="hold">
                                          <p:stCondLst>
                                            <p:cond delay="0"/>
                                          </p:stCondLst>
                                        </p:cTn>
                                        <p:tgtEl>
                                          <p:spTgt spid="355"/>
                                        </p:tgtEl>
                                        <p:attrNameLst>
                                          <p:attrName>style.visibility</p:attrName>
                                        </p:attrNameLst>
                                      </p:cBhvr>
                                      <p:to>
                                        <p:strVal val="visible"/>
                                      </p:to>
                                    </p:set>
                                    <p:animEffect filter="fade" transition="in">
                                      <p:cBhvr additive="repl">
                                        <p:cTn id="76" dur="500"/>
                                        <p:tgtEl>
                                          <p:spTgt spid="355"/>
                                        </p:tgtEl>
                                      </p:cBhvr>
                                    </p:animEffect>
                                    <p:anim calcmode="lin" valueType="num">
                                      <p:cBhvr additive="repl">
                                        <p:cTn id="77" dur="500" fill="hold"/>
                                        <p:tgtEl>
                                          <p:spTgt spid="355"/>
                                        </p:tgtEl>
                                        <p:attrNameLst>
                                          <p:attrName>ppt_x</p:attrName>
                                        </p:attrNameLst>
                                      </p:cBhvr>
                                      <p:tavLst>
                                        <p:tav tm="0">
                                          <p:val>
                                            <p:strVal val="#ppt_x"/>
                                          </p:val>
                                        </p:tav>
                                        <p:tav tm="100000">
                                          <p:val>
                                            <p:strVal val="#ppt_x"/>
                                          </p:val>
                                        </p:tav>
                                      </p:tavLst>
                                    </p:anim>
                                    <p:anim calcmode="lin" valueType="num">
                                      <p:cBhvr additive="repl">
                                        <p:cTn id="78" dur="500" fill="hold"/>
                                        <p:tgtEl>
                                          <p:spTgt spid="355"/>
                                        </p:tgtEl>
                                        <p:attrNameLst>
                                          <p:attrName>ppt_y</p:attrName>
                                        </p:attrNameLst>
                                      </p:cBhvr>
                                      <p:tavLst>
                                        <p:tav tm="0">
                                          <p:val>
                                            <p:strVal val="#ppt_y+.1"/>
                                          </p:val>
                                        </p:tav>
                                        <p:tav tm="100000">
                                          <p:val>
                                            <p:strVal val="#ppt_y"/>
                                          </p:val>
                                        </p:tav>
                                      </p:tavLst>
                                    </p:anim>
                                  </p:childTnLst>
                                </p:cTn>
                              </p:par>
                            </p:childTnLst>
                          </p:cTn>
                        </p:par>
                        <p:par>
                          <p:cTn id="79" fill="hold">
                            <p:stCondLst>
                              <p:cond delay="3500"/>
                            </p:stCondLst>
                            <p:childTnLst>
                              <p:par>
                                <p:cTn id="80" nodeType="afterEffect" fill="hold" presetClass="entr" presetID="22" presetSubtype="8">
                                  <p:stCondLst>
                                    <p:cond delay="0"/>
                                  </p:stCondLst>
                                  <p:childTnLst>
                                    <p:set>
                                      <p:cBhvr>
                                        <p:cTn id="81" dur="1" fill="hold">
                                          <p:stCondLst>
                                            <p:cond delay="0"/>
                                          </p:stCondLst>
                                        </p:cTn>
                                        <p:tgtEl>
                                          <p:spTgt spid="372"/>
                                        </p:tgtEl>
                                        <p:attrNameLst>
                                          <p:attrName>style.visibility</p:attrName>
                                        </p:attrNameLst>
                                      </p:cBhvr>
                                      <p:to>
                                        <p:strVal val="visible"/>
                                      </p:to>
                                    </p:set>
                                    <p:animEffect filter="wipe(left)" transition="in">
                                      <p:cBhvr additive="repl">
                                        <p:cTn id="82" dur="500"/>
                                        <p:tgtEl>
                                          <p:spTgt spid="372"/>
                                        </p:tgtEl>
                                      </p:cBhvr>
                                    </p:animEffect>
                                  </p:childTnLst>
                                </p:cTn>
                              </p:par>
                            </p:childTnLst>
                          </p:cTn>
                        </p:par>
                        <p:par>
                          <p:cTn id="83" fill="hold">
                            <p:stCondLst>
                              <p:cond delay="4000"/>
                            </p:stCondLst>
                            <p:childTnLst>
                              <p:par>
                                <p:cTn id="84" nodeType="afterEffect" fill="hold" presetClass="entr" presetID="22" presetSubtype="8">
                                  <p:stCondLst>
                                    <p:cond delay="0"/>
                                  </p:stCondLst>
                                  <p:childTnLst>
                                    <p:set>
                                      <p:cBhvr>
                                        <p:cTn id="85" dur="1" fill="hold">
                                          <p:stCondLst>
                                            <p:cond delay="0"/>
                                          </p:stCondLst>
                                        </p:cTn>
                                        <p:tgtEl>
                                          <p:spTgt spid="347"/>
                                        </p:tgtEl>
                                        <p:attrNameLst>
                                          <p:attrName>style.visibility</p:attrName>
                                        </p:attrNameLst>
                                      </p:cBhvr>
                                      <p:to>
                                        <p:strVal val="visible"/>
                                      </p:to>
                                    </p:set>
                                    <p:animEffect filter="wipe(left)" transition="in">
                                      <p:cBhvr additive="repl">
                                        <p:cTn id="86" dur="500"/>
                                        <p:tgtEl>
                                          <p:spTgt spid="347"/>
                                        </p:tgtEl>
                                      </p:cBhvr>
                                    </p:animEffect>
                                  </p:childTnLst>
                                </p:cTn>
                              </p:par>
                            </p:childTnLst>
                          </p:cTn>
                        </p:par>
                        <p:par>
                          <p:cTn id="87" fill="hold">
                            <p:stCondLst>
                              <p:cond delay="4500"/>
                            </p:stCondLst>
                            <p:childTnLst>
                              <p:par>
                                <p:cTn id="88" nodeType="afterEffect" fill="hold" presetClass="entr" presetID="53" presetSubtype="16">
                                  <p:stCondLst>
                                    <p:cond delay="0"/>
                                  </p:stCondLst>
                                  <p:childTnLst>
                                    <p:set>
                                      <p:cBhvr>
                                        <p:cTn id="89" dur="1" fill="hold">
                                          <p:stCondLst>
                                            <p:cond delay="0"/>
                                          </p:stCondLst>
                                        </p:cTn>
                                        <p:tgtEl>
                                          <p:spTgt spid="357"/>
                                        </p:tgtEl>
                                        <p:attrNameLst>
                                          <p:attrName>style.visibility</p:attrName>
                                        </p:attrNameLst>
                                      </p:cBhvr>
                                      <p:to>
                                        <p:strVal val="visible"/>
                                      </p:to>
                                    </p:set>
                                    <p:anim calcmode="lin" valueType="num">
                                      <p:cBhvr additive="repl">
                                        <p:cTn id="90" dur="500" fill="hold"/>
                                        <p:tgtEl>
                                          <p:spTgt spid="357"/>
                                        </p:tgtEl>
                                        <p:attrNameLst>
                                          <p:attrName>ppt_w</p:attrName>
                                        </p:attrNameLst>
                                      </p:cBhvr>
                                      <p:tavLst>
                                        <p:tav tm="0">
                                          <p:val>
                                            <p:strVal val="0"/>
                                          </p:val>
                                        </p:tav>
                                        <p:tav tm="100000">
                                          <p:val>
                                            <p:strVal val="#ppt_w"/>
                                          </p:val>
                                        </p:tav>
                                      </p:tavLst>
                                    </p:anim>
                                    <p:anim calcmode="lin" valueType="num">
                                      <p:cBhvr additive="repl">
                                        <p:cTn id="91" dur="500" fill="hold"/>
                                        <p:tgtEl>
                                          <p:spTgt spid="357"/>
                                        </p:tgtEl>
                                        <p:attrNameLst>
                                          <p:attrName>ppt_h</p:attrName>
                                        </p:attrNameLst>
                                      </p:cBhvr>
                                      <p:tavLst>
                                        <p:tav tm="0">
                                          <p:val>
                                            <p:strVal val="0"/>
                                          </p:val>
                                        </p:tav>
                                        <p:tav tm="100000">
                                          <p:val>
                                            <p:strVal val="#ppt_h"/>
                                          </p:val>
                                        </p:tav>
                                      </p:tavLst>
                                    </p:anim>
                                    <p:animEffect filter="fade" transition="in">
                                      <p:cBhvr additive="repl">
                                        <p:cTn id="92" dur="500"/>
                                        <p:tgtEl>
                                          <p:spTgt spid="357"/>
                                        </p:tgtEl>
                                      </p:cBhvr>
                                    </p:animEffect>
                                  </p:childTnLst>
                                </p:cTn>
                              </p:par>
                            </p:childTnLst>
                          </p:cTn>
                        </p:par>
                        <p:par>
                          <p:cTn id="93" fill="hold">
                            <p:stCondLst>
                              <p:cond delay="5000"/>
                            </p:stCondLst>
                            <p:childTnLst>
                              <p:par>
                                <p:cTn id="94" nodeType="afterEffect" fill="hold" presetClass="entr" presetID="53" presetSubtype="16">
                                  <p:stCondLst>
                                    <p:cond delay="0"/>
                                  </p:stCondLst>
                                  <p:childTnLst>
                                    <p:set>
                                      <p:cBhvr>
                                        <p:cTn id="95" dur="1" fill="hold">
                                          <p:stCondLst>
                                            <p:cond delay="0"/>
                                          </p:stCondLst>
                                        </p:cTn>
                                        <p:tgtEl>
                                          <p:spTgt spid="358"/>
                                        </p:tgtEl>
                                        <p:attrNameLst>
                                          <p:attrName>style.visibility</p:attrName>
                                        </p:attrNameLst>
                                      </p:cBhvr>
                                      <p:to>
                                        <p:strVal val="visible"/>
                                      </p:to>
                                    </p:set>
                                    <p:anim calcmode="lin" valueType="num">
                                      <p:cBhvr additive="repl">
                                        <p:cTn id="96" dur="500" fill="hold"/>
                                        <p:tgtEl>
                                          <p:spTgt spid="358"/>
                                        </p:tgtEl>
                                        <p:attrNameLst>
                                          <p:attrName>ppt_w</p:attrName>
                                        </p:attrNameLst>
                                      </p:cBhvr>
                                      <p:tavLst>
                                        <p:tav tm="0">
                                          <p:val>
                                            <p:strVal val="0"/>
                                          </p:val>
                                        </p:tav>
                                        <p:tav tm="100000">
                                          <p:val>
                                            <p:strVal val="#ppt_w"/>
                                          </p:val>
                                        </p:tav>
                                      </p:tavLst>
                                    </p:anim>
                                    <p:anim calcmode="lin" valueType="num">
                                      <p:cBhvr additive="repl">
                                        <p:cTn id="97" dur="500" fill="hold"/>
                                        <p:tgtEl>
                                          <p:spTgt spid="358"/>
                                        </p:tgtEl>
                                        <p:attrNameLst>
                                          <p:attrName>ppt_h</p:attrName>
                                        </p:attrNameLst>
                                      </p:cBhvr>
                                      <p:tavLst>
                                        <p:tav tm="0">
                                          <p:val>
                                            <p:strVal val="0"/>
                                          </p:val>
                                        </p:tav>
                                        <p:tav tm="100000">
                                          <p:val>
                                            <p:strVal val="#ppt_h"/>
                                          </p:val>
                                        </p:tav>
                                      </p:tavLst>
                                    </p:anim>
                                    <p:animEffect filter="fade" transition="in">
                                      <p:cBhvr additive="repl">
                                        <p:cTn id="98" dur="500"/>
                                        <p:tgtEl>
                                          <p:spTgt spid="358"/>
                                        </p:tgtEl>
                                      </p:cBhvr>
                                    </p:animEffect>
                                  </p:childTnLst>
                                </p:cTn>
                              </p:par>
                            </p:childTnLst>
                          </p:cTn>
                        </p:par>
                        <p:par>
                          <p:cTn id="99" fill="hold">
                            <p:stCondLst>
                              <p:cond delay="5500"/>
                            </p:stCondLst>
                            <p:childTnLst>
                              <p:par>
                                <p:cTn id="100" nodeType="afterEffect" fill="hold" presetClass="entr" presetID="53" presetSubtype="16">
                                  <p:stCondLst>
                                    <p:cond delay="0"/>
                                  </p:stCondLst>
                                  <p:childTnLst>
                                    <p:set>
                                      <p:cBhvr>
                                        <p:cTn id="101" dur="1" fill="hold">
                                          <p:stCondLst>
                                            <p:cond delay="0"/>
                                          </p:stCondLst>
                                        </p:cTn>
                                        <p:tgtEl>
                                          <p:spTgt spid="359"/>
                                        </p:tgtEl>
                                        <p:attrNameLst>
                                          <p:attrName>style.visibility</p:attrName>
                                        </p:attrNameLst>
                                      </p:cBhvr>
                                      <p:to>
                                        <p:strVal val="visible"/>
                                      </p:to>
                                    </p:set>
                                    <p:anim calcmode="lin" valueType="num">
                                      <p:cBhvr additive="repl">
                                        <p:cTn id="102" dur="500" fill="hold"/>
                                        <p:tgtEl>
                                          <p:spTgt spid="359"/>
                                        </p:tgtEl>
                                        <p:attrNameLst>
                                          <p:attrName>ppt_w</p:attrName>
                                        </p:attrNameLst>
                                      </p:cBhvr>
                                      <p:tavLst>
                                        <p:tav tm="0">
                                          <p:val>
                                            <p:strVal val="0"/>
                                          </p:val>
                                        </p:tav>
                                        <p:tav tm="100000">
                                          <p:val>
                                            <p:strVal val="#ppt_w"/>
                                          </p:val>
                                        </p:tav>
                                      </p:tavLst>
                                    </p:anim>
                                    <p:anim calcmode="lin" valueType="num">
                                      <p:cBhvr additive="repl">
                                        <p:cTn id="103" dur="500" fill="hold"/>
                                        <p:tgtEl>
                                          <p:spTgt spid="359"/>
                                        </p:tgtEl>
                                        <p:attrNameLst>
                                          <p:attrName>ppt_h</p:attrName>
                                        </p:attrNameLst>
                                      </p:cBhvr>
                                      <p:tavLst>
                                        <p:tav tm="0">
                                          <p:val>
                                            <p:strVal val="0"/>
                                          </p:val>
                                        </p:tav>
                                        <p:tav tm="100000">
                                          <p:val>
                                            <p:strVal val="#ppt_h"/>
                                          </p:val>
                                        </p:tav>
                                      </p:tavLst>
                                    </p:anim>
                                    <p:animEffect filter="fade" transition="in">
                                      <p:cBhvr additive="repl">
                                        <p:cTn id="104" dur="500"/>
                                        <p:tgtEl>
                                          <p:spTgt spid="359"/>
                                        </p:tgtEl>
                                      </p:cBhvr>
                                    </p:animEffect>
                                  </p:childTnLst>
                                </p:cTn>
                              </p:par>
                            </p:childTnLst>
                          </p:cTn>
                        </p:par>
                        <p:par>
                          <p:cTn id="105" fill="hold">
                            <p:stCondLst>
                              <p:cond delay="6000"/>
                            </p:stCondLst>
                            <p:childTnLst>
                              <p:par>
                                <p:cTn id="106" nodeType="afterEffect" fill="hold" presetClass="entr" presetID="22" presetSubtype="4">
                                  <p:stCondLst>
                                    <p:cond delay="0"/>
                                  </p:stCondLst>
                                  <p:childTnLst>
                                    <p:set>
                                      <p:cBhvr>
                                        <p:cTn id="107" dur="1" fill="hold">
                                          <p:stCondLst>
                                            <p:cond delay="0"/>
                                          </p:stCondLst>
                                        </p:cTn>
                                        <p:tgtEl>
                                          <p:spTgt spid="360"/>
                                        </p:tgtEl>
                                        <p:attrNameLst>
                                          <p:attrName>style.visibility</p:attrName>
                                        </p:attrNameLst>
                                      </p:cBhvr>
                                      <p:to>
                                        <p:strVal val="visible"/>
                                      </p:to>
                                    </p:set>
                                    <p:animEffect filter="wipe(down)" transition="in">
                                      <p:cBhvr additive="repl">
                                        <p:cTn id="108" dur="500"/>
                                        <p:tgtEl>
                                          <p:spTgt spid="360"/>
                                        </p:tgtEl>
                                      </p:cBhvr>
                                    </p:animEffect>
                                  </p:childTnLst>
                                </p:cTn>
                              </p:par>
                            </p:childTnLst>
                          </p:cTn>
                        </p:par>
                        <p:par>
                          <p:cTn id="109" fill="hold">
                            <p:stCondLst>
                              <p:cond delay="6500"/>
                            </p:stCondLst>
                            <p:childTnLst>
                              <p:par>
                                <p:cTn id="110" nodeType="afterEffect" fill="hold" presetClass="entr" presetID="53" presetSubtype="16">
                                  <p:stCondLst>
                                    <p:cond delay="0"/>
                                  </p:stCondLst>
                                  <p:childTnLst>
                                    <p:set>
                                      <p:cBhvr>
                                        <p:cTn id="111" dur="1" fill="hold">
                                          <p:stCondLst>
                                            <p:cond delay="0"/>
                                          </p:stCondLst>
                                        </p:cTn>
                                        <p:tgtEl>
                                          <p:spTgt spid="361"/>
                                        </p:tgtEl>
                                        <p:attrNameLst>
                                          <p:attrName>style.visibility</p:attrName>
                                        </p:attrNameLst>
                                      </p:cBhvr>
                                      <p:to>
                                        <p:strVal val="visible"/>
                                      </p:to>
                                    </p:set>
                                    <p:anim calcmode="lin" valueType="num">
                                      <p:cBhvr additive="repl">
                                        <p:cTn id="112" dur="500" fill="hold"/>
                                        <p:tgtEl>
                                          <p:spTgt spid="361"/>
                                        </p:tgtEl>
                                        <p:attrNameLst>
                                          <p:attrName>ppt_w</p:attrName>
                                        </p:attrNameLst>
                                      </p:cBhvr>
                                      <p:tavLst>
                                        <p:tav tm="0">
                                          <p:val>
                                            <p:strVal val="0"/>
                                          </p:val>
                                        </p:tav>
                                        <p:tav tm="100000">
                                          <p:val>
                                            <p:strVal val="#ppt_w"/>
                                          </p:val>
                                        </p:tav>
                                      </p:tavLst>
                                    </p:anim>
                                    <p:anim calcmode="lin" valueType="num">
                                      <p:cBhvr additive="repl">
                                        <p:cTn id="113" dur="500" fill="hold"/>
                                        <p:tgtEl>
                                          <p:spTgt spid="361"/>
                                        </p:tgtEl>
                                        <p:attrNameLst>
                                          <p:attrName>ppt_h</p:attrName>
                                        </p:attrNameLst>
                                      </p:cBhvr>
                                      <p:tavLst>
                                        <p:tav tm="0">
                                          <p:val>
                                            <p:strVal val="0"/>
                                          </p:val>
                                        </p:tav>
                                        <p:tav tm="100000">
                                          <p:val>
                                            <p:strVal val="#ppt_h"/>
                                          </p:val>
                                        </p:tav>
                                      </p:tavLst>
                                    </p:anim>
                                    <p:animEffect filter="fade" transition="in">
                                      <p:cBhvr additive="repl">
                                        <p:cTn id="114" dur="500"/>
                                        <p:tgtEl>
                                          <p:spTgt spid="361"/>
                                        </p:tgtEl>
                                      </p:cBhvr>
                                    </p:animEffect>
                                  </p:childTnLst>
                                </p:cTn>
                              </p:par>
                            </p:childTnLst>
                          </p:cTn>
                        </p:par>
                        <p:par>
                          <p:cTn id="115" fill="hold">
                            <p:stCondLst>
                              <p:cond delay="7000"/>
                            </p:stCondLst>
                            <p:childTnLst>
                              <p:par>
                                <p:cTn id="116" nodeType="afterEffect" fill="hold" presetClass="entr" presetID="53" presetSubtype="16">
                                  <p:stCondLst>
                                    <p:cond delay="0"/>
                                  </p:stCondLst>
                                  <p:childTnLst>
                                    <p:set>
                                      <p:cBhvr>
                                        <p:cTn id="117" dur="1" fill="hold">
                                          <p:stCondLst>
                                            <p:cond delay="0"/>
                                          </p:stCondLst>
                                        </p:cTn>
                                        <p:tgtEl>
                                          <p:spTgt spid="356"/>
                                        </p:tgtEl>
                                        <p:attrNameLst>
                                          <p:attrName>style.visibility</p:attrName>
                                        </p:attrNameLst>
                                      </p:cBhvr>
                                      <p:to>
                                        <p:strVal val="visible"/>
                                      </p:to>
                                    </p:set>
                                    <p:anim calcmode="lin" valueType="num">
                                      <p:cBhvr additive="repl">
                                        <p:cTn id="118" dur="500" fill="hold"/>
                                        <p:tgtEl>
                                          <p:spTgt spid="356"/>
                                        </p:tgtEl>
                                        <p:attrNameLst>
                                          <p:attrName>ppt_w</p:attrName>
                                        </p:attrNameLst>
                                      </p:cBhvr>
                                      <p:tavLst>
                                        <p:tav tm="0">
                                          <p:val>
                                            <p:strVal val="0"/>
                                          </p:val>
                                        </p:tav>
                                        <p:tav tm="100000">
                                          <p:val>
                                            <p:strVal val="#ppt_w"/>
                                          </p:val>
                                        </p:tav>
                                      </p:tavLst>
                                    </p:anim>
                                    <p:anim calcmode="lin" valueType="num">
                                      <p:cBhvr additive="repl">
                                        <p:cTn id="119" dur="500" fill="hold"/>
                                        <p:tgtEl>
                                          <p:spTgt spid="356"/>
                                        </p:tgtEl>
                                        <p:attrNameLst>
                                          <p:attrName>ppt_h</p:attrName>
                                        </p:attrNameLst>
                                      </p:cBhvr>
                                      <p:tavLst>
                                        <p:tav tm="0">
                                          <p:val>
                                            <p:strVal val="0"/>
                                          </p:val>
                                        </p:tav>
                                        <p:tav tm="100000">
                                          <p:val>
                                            <p:strVal val="#ppt_h"/>
                                          </p:val>
                                        </p:tav>
                                      </p:tavLst>
                                    </p:anim>
                                    <p:animEffect filter="fade" transition="in">
                                      <p:cBhvr additive="repl">
                                        <p:cTn id="120" dur="500"/>
                                        <p:tgtEl>
                                          <p:spTgt spid="356"/>
                                        </p:tgtEl>
                                      </p:cBhvr>
                                    </p:animEffect>
                                  </p:childTnLst>
                                </p:cTn>
                              </p:par>
                              <p:par>
                                <p:cTn id="121" nodeType="withEffect" fill="hold" presetClass="entr" presetID="42">
                                  <p:stCondLst>
                                    <p:cond delay="0"/>
                                  </p:stCondLst>
                                  <p:childTnLst>
                                    <p:set>
                                      <p:cBhvr>
                                        <p:cTn id="122" dur="1" fill="hold">
                                          <p:stCondLst>
                                            <p:cond delay="0"/>
                                          </p:stCondLst>
                                        </p:cTn>
                                        <p:tgtEl>
                                          <p:spTgt spid="362"/>
                                        </p:tgtEl>
                                        <p:attrNameLst>
                                          <p:attrName>style.visibility</p:attrName>
                                        </p:attrNameLst>
                                      </p:cBhvr>
                                      <p:to>
                                        <p:strVal val="visible"/>
                                      </p:to>
                                    </p:set>
                                    <p:animEffect filter="fade" transition="in">
                                      <p:cBhvr additive="repl">
                                        <p:cTn id="123" dur="500"/>
                                        <p:tgtEl>
                                          <p:spTgt spid="362"/>
                                        </p:tgtEl>
                                      </p:cBhvr>
                                    </p:animEffect>
                                    <p:anim calcmode="lin" valueType="num">
                                      <p:cBhvr additive="repl">
                                        <p:cTn id="124" dur="500" fill="hold"/>
                                        <p:tgtEl>
                                          <p:spTgt spid="362"/>
                                        </p:tgtEl>
                                        <p:attrNameLst>
                                          <p:attrName>ppt_x</p:attrName>
                                        </p:attrNameLst>
                                      </p:cBhvr>
                                      <p:tavLst>
                                        <p:tav tm="0">
                                          <p:val>
                                            <p:strVal val="#ppt_x"/>
                                          </p:val>
                                        </p:tav>
                                        <p:tav tm="100000">
                                          <p:val>
                                            <p:strVal val="#ppt_x"/>
                                          </p:val>
                                        </p:tav>
                                      </p:tavLst>
                                    </p:anim>
                                    <p:anim calcmode="lin" valueType="num">
                                      <p:cBhvr additive="repl">
                                        <p:cTn id="125" dur="500" fill="hold"/>
                                        <p:tgtEl>
                                          <p:spTgt spid="362"/>
                                        </p:tgtEl>
                                        <p:attrNameLst>
                                          <p:attrName>ppt_y</p:attrName>
                                        </p:attrNameLst>
                                      </p:cBhvr>
                                      <p:tavLst>
                                        <p:tav tm="0">
                                          <p:val>
                                            <p:strVal val="#ppt_y+.1"/>
                                          </p:val>
                                        </p:tav>
                                        <p:tav tm="100000">
                                          <p:val>
                                            <p:strVal val="#ppt_y"/>
                                          </p:val>
                                        </p:tav>
                                      </p:tavLst>
                                    </p:anim>
                                  </p:childTnLst>
                                </p:cTn>
                              </p:par>
                              <p:par>
                                <p:cTn id="126" nodeType="withEffect" fill="hold" presetClass="entr" presetID="47">
                                  <p:stCondLst>
                                    <p:cond delay="0"/>
                                  </p:stCondLst>
                                  <p:childTnLst>
                                    <p:set>
                                      <p:cBhvr>
                                        <p:cTn id="127" dur="1" fill="hold">
                                          <p:stCondLst>
                                            <p:cond delay="0"/>
                                          </p:stCondLst>
                                        </p:cTn>
                                        <p:tgtEl>
                                          <p:spTgt spid="363"/>
                                        </p:tgtEl>
                                        <p:attrNameLst>
                                          <p:attrName>style.visibility</p:attrName>
                                        </p:attrNameLst>
                                      </p:cBhvr>
                                      <p:to>
                                        <p:strVal val="visible"/>
                                      </p:to>
                                    </p:set>
                                    <p:animEffect filter="fade" transition="in">
                                      <p:cBhvr additive="repl">
                                        <p:cTn id="128" dur="500"/>
                                        <p:tgtEl>
                                          <p:spTgt spid="363"/>
                                        </p:tgtEl>
                                      </p:cBhvr>
                                    </p:animEffect>
                                    <p:anim calcmode="lin" valueType="num">
                                      <p:cBhvr additive="repl">
                                        <p:cTn id="129" dur="500" fill="hold"/>
                                        <p:tgtEl>
                                          <p:spTgt spid="363"/>
                                        </p:tgtEl>
                                        <p:attrNameLst>
                                          <p:attrName>ppt_x</p:attrName>
                                        </p:attrNameLst>
                                      </p:cBhvr>
                                      <p:tavLst>
                                        <p:tav tm="0">
                                          <p:val>
                                            <p:strVal val="#ppt_x"/>
                                          </p:val>
                                        </p:tav>
                                        <p:tav tm="100000">
                                          <p:val>
                                            <p:strVal val="#ppt_x"/>
                                          </p:val>
                                        </p:tav>
                                      </p:tavLst>
                                    </p:anim>
                                    <p:anim calcmode="lin" valueType="num">
                                      <p:cBhvr additive="repl">
                                        <p:cTn id="130" dur="500" fill="hold"/>
                                        <p:tgtEl>
                                          <p:spTgt spid="363"/>
                                        </p:tgtEl>
                                        <p:attrNameLst>
                                          <p:attrName>ppt_y</p:attrName>
                                        </p:attrNameLst>
                                      </p:cBhvr>
                                      <p:tavLst>
                                        <p:tav tm="0">
                                          <p:val>
                                            <p:strVal val="#ppt_y-.1"/>
                                          </p:val>
                                        </p:tav>
                                        <p:tav tm="100000">
                                          <p:val>
                                            <p:strVal val="#ppt_y"/>
                                          </p:val>
                                        </p:tav>
                                      </p:tavLst>
                                    </p:anim>
                                  </p:childTnLst>
                                </p:cTn>
                              </p:par>
                            </p:childTnLst>
                          </p:cTn>
                        </p:par>
                        <p:par>
                          <p:cTn id="131" fill="hold">
                            <p:stCondLst>
                              <p:cond delay="7500"/>
                            </p:stCondLst>
                            <p:childTnLst>
                              <p:par>
                                <p:cTn id="132" nodeType="afterEffect" fill="hold" presetClass="entr" presetID="22" presetSubtype="8">
                                  <p:stCondLst>
                                    <p:cond delay="0"/>
                                  </p:stCondLst>
                                  <p:childTnLst>
                                    <p:set>
                                      <p:cBhvr>
                                        <p:cTn id="133" dur="1" fill="hold">
                                          <p:stCondLst>
                                            <p:cond delay="0"/>
                                          </p:stCondLst>
                                        </p:cTn>
                                        <p:tgtEl>
                                          <p:spTgt spid="374"/>
                                        </p:tgtEl>
                                        <p:attrNameLst>
                                          <p:attrName>style.visibility</p:attrName>
                                        </p:attrNameLst>
                                      </p:cBhvr>
                                      <p:to>
                                        <p:strVal val="visible"/>
                                      </p:to>
                                    </p:set>
                                    <p:animEffect filter="wipe(left)" transition="in">
                                      <p:cBhvr additive="repl">
                                        <p:cTn id="134" dur="500"/>
                                        <p:tgtEl>
                                          <p:spTgt spid="374"/>
                                        </p:tgtEl>
                                      </p:cBhvr>
                                    </p:animEffect>
                                  </p:childTnLst>
                                </p:cTn>
                              </p:par>
                            </p:childTnLst>
                          </p:cTn>
                        </p:par>
                        <p:par>
                          <p:cTn id="135" fill="hold">
                            <p:stCondLst>
                              <p:cond delay="8000"/>
                            </p:stCondLst>
                            <p:childTnLst>
                              <p:par>
                                <p:cTn id="136" nodeType="afterEffect" fill="hold" presetClass="entr" presetID="22" presetSubtype="8">
                                  <p:stCondLst>
                                    <p:cond delay="0"/>
                                  </p:stCondLst>
                                  <p:childTnLst>
                                    <p:set>
                                      <p:cBhvr>
                                        <p:cTn id="137" dur="1" fill="hold">
                                          <p:stCondLst>
                                            <p:cond delay="0"/>
                                          </p:stCondLst>
                                        </p:cTn>
                                        <p:tgtEl>
                                          <p:spTgt spid="346"/>
                                        </p:tgtEl>
                                        <p:attrNameLst>
                                          <p:attrName>style.visibility</p:attrName>
                                        </p:attrNameLst>
                                      </p:cBhvr>
                                      <p:to>
                                        <p:strVal val="visible"/>
                                      </p:to>
                                    </p:set>
                                    <p:animEffect filter="wipe(left)" transition="in">
                                      <p:cBhvr additive="repl">
                                        <p:cTn id="138" dur="500"/>
                                        <p:tgtEl>
                                          <p:spTgt spid="346"/>
                                        </p:tgtEl>
                                      </p:cBhvr>
                                    </p:animEffect>
                                  </p:childTnLst>
                                </p:cTn>
                              </p:par>
                            </p:childTnLst>
                          </p:cTn>
                        </p:par>
                        <p:par>
                          <p:cTn id="139" fill="hold">
                            <p:stCondLst>
                              <p:cond delay="8500"/>
                            </p:stCondLst>
                            <p:childTnLst>
                              <p:par>
                                <p:cTn id="140" nodeType="afterEffect" fill="hold" presetClass="entr" presetID="53" presetSubtype="16">
                                  <p:stCondLst>
                                    <p:cond delay="0"/>
                                  </p:stCondLst>
                                  <p:childTnLst>
                                    <p:set>
                                      <p:cBhvr>
                                        <p:cTn id="141" dur="1" fill="hold">
                                          <p:stCondLst>
                                            <p:cond delay="0"/>
                                          </p:stCondLst>
                                        </p:cTn>
                                        <p:tgtEl>
                                          <p:spTgt spid="365"/>
                                        </p:tgtEl>
                                        <p:attrNameLst>
                                          <p:attrName>style.visibility</p:attrName>
                                        </p:attrNameLst>
                                      </p:cBhvr>
                                      <p:to>
                                        <p:strVal val="visible"/>
                                      </p:to>
                                    </p:set>
                                    <p:anim calcmode="lin" valueType="num">
                                      <p:cBhvr additive="repl">
                                        <p:cTn id="142" dur="500" fill="hold"/>
                                        <p:tgtEl>
                                          <p:spTgt spid="365"/>
                                        </p:tgtEl>
                                        <p:attrNameLst>
                                          <p:attrName>ppt_w</p:attrName>
                                        </p:attrNameLst>
                                      </p:cBhvr>
                                      <p:tavLst>
                                        <p:tav tm="0">
                                          <p:val>
                                            <p:strVal val="0"/>
                                          </p:val>
                                        </p:tav>
                                        <p:tav tm="100000">
                                          <p:val>
                                            <p:strVal val="#ppt_w"/>
                                          </p:val>
                                        </p:tav>
                                      </p:tavLst>
                                    </p:anim>
                                    <p:anim calcmode="lin" valueType="num">
                                      <p:cBhvr additive="repl">
                                        <p:cTn id="143" dur="500" fill="hold"/>
                                        <p:tgtEl>
                                          <p:spTgt spid="365"/>
                                        </p:tgtEl>
                                        <p:attrNameLst>
                                          <p:attrName>ppt_h</p:attrName>
                                        </p:attrNameLst>
                                      </p:cBhvr>
                                      <p:tavLst>
                                        <p:tav tm="0">
                                          <p:val>
                                            <p:strVal val="0"/>
                                          </p:val>
                                        </p:tav>
                                        <p:tav tm="100000">
                                          <p:val>
                                            <p:strVal val="#ppt_h"/>
                                          </p:val>
                                        </p:tav>
                                      </p:tavLst>
                                    </p:anim>
                                    <p:animEffect filter="fade" transition="in">
                                      <p:cBhvr additive="repl">
                                        <p:cTn id="144" dur="500"/>
                                        <p:tgtEl>
                                          <p:spTgt spid="365"/>
                                        </p:tgtEl>
                                      </p:cBhvr>
                                    </p:animEffect>
                                  </p:childTnLst>
                                </p:cTn>
                              </p:par>
                            </p:childTnLst>
                          </p:cTn>
                        </p:par>
                        <p:par>
                          <p:cTn id="145" fill="hold">
                            <p:stCondLst>
                              <p:cond delay="9000"/>
                            </p:stCondLst>
                            <p:childTnLst>
                              <p:par>
                                <p:cTn id="146" nodeType="afterEffect" fill="hold" presetClass="entr" presetID="53" presetSubtype="16">
                                  <p:stCondLst>
                                    <p:cond delay="0"/>
                                  </p:stCondLst>
                                  <p:childTnLst>
                                    <p:set>
                                      <p:cBhvr>
                                        <p:cTn id="147" dur="1" fill="hold">
                                          <p:stCondLst>
                                            <p:cond delay="0"/>
                                          </p:stCondLst>
                                        </p:cTn>
                                        <p:tgtEl>
                                          <p:spTgt spid="366"/>
                                        </p:tgtEl>
                                        <p:attrNameLst>
                                          <p:attrName>style.visibility</p:attrName>
                                        </p:attrNameLst>
                                      </p:cBhvr>
                                      <p:to>
                                        <p:strVal val="visible"/>
                                      </p:to>
                                    </p:set>
                                    <p:anim calcmode="lin" valueType="num">
                                      <p:cBhvr additive="repl">
                                        <p:cTn id="148" dur="500" fill="hold"/>
                                        <p:tgtEl>
                                          <p:spTgt spid="366"/>
                                        </p:tgtEl>
                                        <p:attrNameLst>
                                          <p:attrName>ppt_w</p:attrName>
                                        </p:attrNameLst>
                                      </p:cBhvr>
                                      <p:tavLst>
                                        <p:tav tm="0">
                                          <p:val>
                                            <p:strVal val="0"/>
                                          </p:val>
                                        </p:tav>
                                        <p:tav tm="100000">
                                          <p:val>
                                            <p:strVal val="#ppt_w"/>
                                          </p:val>
                                        </p:tav>
                                      </p:tavLst>
                                    </p:anim>
                                    <p:anim calcmode="lin" valueType="num">
                                      <p:cBhvr additive="repl">
                                        <p:cTn id="149" dur="500" fill="hold"/>
                                        <p:tgtEl>
                                          <p:spTgt spid="366"/>
                                        </p:tgtEl>
                                        <p:attrNameLst>
                                          <p:attrName>ppt_h</p:attrName>
                                        </p:attrNameLst>
                                      </p:cBhvr>
                                      <p:tavLst>
                                        <p:tav tm="0">
                                          <p:val>
                                            <p:strVal val="0"/>
                                          </p:val>
                                        </p:tav>
                                        <p:tav tm="100000">
                                          <p:val>
                                            <p:strVal val="#ppt_h"/>
                                          </p:val>
                                        </p:tav>
                                      </p:tavLst>
                                    </p:anim>
                                    <p:animEffect filter="fade" transition="in">
                                      <p:cBhvr additive="repl">
                                        <p:cTn id="150" dur="500"/>
                                        <p:tgtEl>
                                          <p:spTgt spid="366"/>
                                        </p:tgtEl>
                                      </p:cBhvr>
                                    </p:animEffect>
                                  </p:childTnLst>
                                </p:cTn>
                              </p:par>
                            </p:childTnLst>
                          </p:cTn>
                        </p:par>
                        <p:par>
                          <p:cTn id="151" fill="hold">
                            <p:stCondLst>
                              <p:cond delay="9500"/>
                            </p:stCondLst>
                            <p:childTnLst>
                              <p:par>
                                <p:cTn id="152" nodeType="afterEffect" fill="hold" presetClass="entr" presetID="53" presetSubtype="16">
                                  <p:stCondLst>
                                    <p:cond delay="0"/>
                                  </p:stCondLst>
                                  <p:childTnLst>
                                    <p:set>
                                      <p:cBhvr>
                                        <p:cTn id="153" dur="1" fill="hold">
                                          <p:stCondLst>
                                            <p:cond delay="0"/>
                                          </p:stCondLst>
                                        </p:cTn>
                                        <p:tgtEl>
                                          <p:spTgt spid="367"/>
                                        </p:tgtEl>
                                        <p:attrNameLst>
                                          <p:attrName>style.visibility</p:attrName>
                                        </p:attrNameLst>
                                      </p:cBhvr>
                                      <p:to>
                                        <p:strVal val="visible"/>
                                      </p:to>
                                    </p:set>
                                    <p:anim calcmode="lin" valueType="num">
                                      <p:cBhvr additive="repl">
                                        <p:cTn id="154" dur="500" fill="hold"/>
                                        <p:tgtEl>
                                          <p:spTgt spid="367"/>
                                        </p:tgtEl>
                                        <p:attrNameLst>
                                          <p:attrName>ppt_w</p:attrName>
                                        </p:attrNameLst>
                                      </p:cBhvr>
                                      <p:tavLst>
                                        <p:tav tm="0">
                                          <p:val>
                                            <p:strVal val="0"/>
                                          </p:val>
                                        </p:tav>
                                        <p:tav tm="100000">
                                          <p:val>
                                            <p:strVal val="#ppt_w"/>
                                          </p:val>
                                        </p:tav>
                                      </p:tavLst>
                                    </p:anim>
                                    <p:anim calcmode="lin" valueType="num">
                                      <p:cBhvr additive="repl">
                                        <p:cTn id="155" dur="500" fill="hold"/>
                                        <p:tgtEl>
                                          <p:spTgt spid="367"/>
                                        </p:tgtEl>
                                        <p:attrNameLst>
                                          <p:attrName>ppt_h</p:attrName>
                                        </p:attrNameLst>
                                      </p:cBhvr>
                                      <p:tavLst>
                                        <p:tav tm="0">
                                          <p:val>
                                            <p:strVal val="0"/>
                                          </p:val>
                                        </p:tav>
                                        <p:tav tm="100000">
                                          <p:val>
                                            <p:strVal val="#ppt_h"/>
                                          </p:val>
                                        </p:tav>
                                      </p:tavLst>
                                    </p:anim>
                                    <p:animEffect filter="fade" transition="in">
                                      <p:cBhvr additive="repl">
                                        <p:cTn id="156" dur="500"/>
                                        <p:tgtEl>
                                          <p:spTgt spid="367"/>
                                        </p:tgtEl>
                                      </p:cBhvr>
                                    </p:animEffect>
                                  </p:childTnLst>
                                </p:cTn>
                              </p:par>
                            </p:childTnLst>
                          </p:cTn>
                        </p:par>
                        <p:par>
                          <p:cTn id="157" fill="hold">
                            <p:stCondLst>
                              <p:cond delay="10000"/>
                            </p:stCondLst>
                            <p:childTnLst>
                              <p:par>
                                <p:cTn id="158" nodeType="afterEffect" fill="hold" presetClass="entr" presetID="22" presetSubtype="1">
                                  <p:stCondLst>
                                    <p:cond delay="0"/>
                                  </p:stCondLst>
                                  <p:childTnLst>
                                    <p:set>
                                      <p:cBhvr>
                                        <p:cTn id="159" dur="1" fill="hold">
                                          <p:stCondLst>
                                            <p:cond delay="0"/>
                                          </p:stCondLst>
                                        </p:cTn>
                                        <p:tgtEl>
                                          <p:spTgt spid="368"/>
                                        </p:tgtEl>
                                        <p:attrNameLst>
                                          <p:attrName>style.visibility</p:attrName>
                                        </p:attrNameLst>
                                      </p:cBhvr>
                                      <p:to>
                                        <p:strVal val="visible"/>
                                      </p:to>
                                    </p:set>
                                    <p:animEffect filter="wipe(up)" transition="in">
                                      <p:cBhvr additive="repl">
                                        <p:cTn id="160" dur="500"/>
                                        <p:tgtEl>
                                          <p:spTgt spid="368"/>
                                        </p:tgtEl>
                                      </p:cBhvr>
                                    </p:animEffect>
                                  </p:childTnLst>
                                </p:cTn>
                              </p:par>
                            </p:childTnLst>
                          </p:cTn>
                        </p:par>
                        <p:par>
                          <p:cTn id="161" fill="hold">
                            <p:stCondLst>
                              <p:cond delay="10500"/>
                            </p:stCondLst>
                            <p:childTnLst>
                              <p:par>
                                <p:cTn id="162" nodeType="afterEffect" fill="hold" presetClass="entr" presetID="53" presetSubtype="16">
                                  <p:stCondLst>
                                    <p:cond delay="0"/>
                                  </p:stCondLst>
                                  <p:childTnLst>
                                    <p:set>
                                      <p:cBhvr>
                                        <p:cTn id="163" dur="1" fill="hold">
                                          <p:stCondLst>
                                            <p:cond delay="0"/>
                                          </p:stCondLst>
                                        </p:cTn>
                                        <p:tgtEl>
                                          <p:spTgt spid="369"/>
                                        </p:tgtEl>
                                        <p:attrNameLst>
                                          <p:attrName>style.visibility</p:attrName>
                                        </p:attrNameLst>
                                      </p:cBhvr>
                                      <p:to>
                                        <p:strVal val="visible"/>
                                      </p:to>
                                    </p:set>
                                    <p:anim calcmode="lin" valueType="num">
                                      <p:cBhvr additive="repl">
                                        <p:cTn id="164" dur="500" fill="hold"/>
                                        <p:tgtEl>
                                          <p:spTgt spid="369"/>
                                        </p:tgtEl>
                                        <p:attrNameLst>
                                          <p:attrName>ppt_w</p:attrName>
                                        </p:attrNameLst>
                                      </p:cBhvr>
                                      <p:tavLst>
                                        <p:tav tm="0">
                                          <p:val>
                                            <p:strVal val="0"/>
                                          </p:val>
                                        </p:tav>
                                        <p:tav tm="100000">
                                          <p:val>
                                            <p:strVal val="#ppt_w"/>
                                          </p:val>
                                        </p:tav>
                                      </p:tavLst>
                                    </p:anim>
                                    <p:anim calcmode="lin" valueType="num">
                                      <p:cBhvr additive="repl">
                                        <p:cTn id="165" dur="500" fill="hold"/>
                                        <p:tgtEl>
                                          <p:spTgt spid="369"/>
                                        </p:tgtEl>
                                        <p:attrNameLst>
                                          <p:attrName>ppt_h</p:attrName>
                                        </p:attrNameLst>
                                      </p:cBhvr>
                                      <p:tavLst>
                                        <p:tav tm="0">
                                          <p:val>
                                            <p:strVal val="0"/>
                                          </p:val>
                                        </p:tav>
                                        <p:tav tm="100000">
                                          <p:val>
                                            <p:strVal val="#ppt_h"/>
                                          </p:val>
                                        </p:tav>
                                      </p:tavLst>
                                    </p:anim>
                                    <p:animEffect filter="fade" transition="in">
                                      <p:cBhvr additive="repl">
                                        <p:cTn id="166" dur="500"/>
                                        <p:tgtEl>
                                          <p:spTgt spid="369"/>
                                        </p:tgtEl>
                                      </p:cBhvr>
                                    </p:animEffect>
                                  </p:childTnLst>
                                </p:cTn>
                              </p:par>
                            </p:childTnLst>
                          </p:cTn>
                        </p:par>
                        <p:par>
                          <p:cTn id="167" fill="hold">
                            <p:stCondLst>
                              <p:cond delay="11000"/>
                            </p:stCondLst>
                            <p:childTnLst>
                              <p:par>
                                <p:cTn id="168" nodeType="afterEffect" fill="hold" presetClass="entr" presetID="53" presetSubtype="16">
                                  <p:stCondLst>
                                    <p:cond delay="0"/>
                                  </p:stCondLst>
                                  <p:childTnLst>
                                    <p:set>
                                      <p:cBhvr>
                                        <p:cTn id="169" dur="1" fill="hold">
                                          <p:stCondLst>
                                            <p:cond delay="0"/>
                                          </p:stCondLst>
                                        </p:cTn>
                                        <p:tgtEl>
                                          <p:spTgt spid="364"/>
                                        </p:tgtEl>
                                        <p:attrNameLst>
                                          <p:attrName>style.visibility</p:attrName>
                                        </p:attrNameLst>
                                      </p:cBhvr>
                                      <p:to>
                                        <p:strVal val="visible"/>
                                      </p:to>
                                    </p:set>
                                    <p:anim calcmode="lin" valueType="num">
                                      <p:cBhvr additive="repl">
                                        <p:cTn id="170" dur="500" fill="hold"/>
                                        <p:tgtEl>
                                          <p:spTgt spid="364"/>
                                        </p:tgtEl>
                                        <p:attrNameLst>
                                          <p:attrName>ppt_w</p:attrName>
                                        </p:attrNameLst>
                                      </p:cBhvr>
                                      <p:tavLst>
                                        <p:tav tm="0">
                                          <p:val>
                                            <p:strVal val="0"/>
                                          </p:val>
                                        </p:tav>
                                        <p:tav tm="100000">
                                          <p:val>
                                            <p:strVal val="#ppt_w"/>
                                          </p:val>
                                        </p:tav>
                                      </p:tavLst>
                                    </p:anim>
                                    <p:anim calcmode="lin" valueType="num">
                                      <p:cBhvr additive="repl">
                                        <p:cTn id="171" dur="500" fill="hold"/>
                                        <p:tgtEl>
                                          <p:spTgt spid="364"/>
                                        </p:tgtEl>
                                        <p:attrNameLst>
                                          <p:attrName>ppt_h</p:attrName>
                                        </p:attrNameLst>
                                      </p:cBhvr>
                                      <p:tavLst>
                                        <p:tav tm="0">
                                          <p:val>
                                            <p:strVal val="0"/>
                                          </p:val>
                                        </p:tav>
                                        <p:tav tm="100000">
                                          <p:val>
                                            <p:strVal val="#ppt_h"/>
                                          </p:val>
                                        </p:tav>
                                      </p:tavLst>
                                    </p:anim>
                                    <p:animEffect filter="fade" transition="in">
                                      <p:cBhvr additive="repl">
                                        <p:cTn id="172" dur="500"/>
                                        <p:tgtEl>
                                          <p:spTgt spid="364"/>
                                        </p:tgtEl>
                                      </p:cBhvr>
                                    </p:animEffect>
                                  </p:childTnLst>
                                </p:cTn>
                              </p:par>
                              <p:par>
                                <p:cTn id="173" nodeType="withEffect" fill="hold" presetClass="entr" presetID="47">
                                  <p:stCondLst>
                                    <p:cond delay="0"/>
                                  </p:stCondLst>
                                  <p:childTnLst>
                                    <p:set>
                                      <p:cBhvr>
                                        <p:cTn id="174" dur="1" fill="hold">
                                          <p:stCondLst>
                                            <p:cond delay="0"/>
                                          </p:stCondLst>
                                        </p:cTn>
                                        <p:tgtEl>
                                          <p:spTgt spid="370"/>
                                        </p:tgtEl>
                                        <p:attrNameLst>
                                          <p:attrName>style.visibility</p:attrName>
                                        </p:attrNameLst>
                                      </p:cBhvr>
                                      <p:to>
                                        <p:strVal val="visible"/>
                                      </p:to>
                                    </p:set>
                                    <p:animEffect filter="fade" transition="in">
                                      <p:cBhvr additive="repl">
                                        <p:cTn id="175" dur="500"/>
                                        <p:tgtEl>
                                          <p:spTgt spid="370"/>
                                        </p:tgtEl>
                                      </p:cBhvr>
                                    </p:animEffect>
                                    <p:anim calcmode="lin" valueType="num">
                                      <p:cBhvr additive="repl">
                                        <p:cTn id="176" dur="500" fill="hold"/>
                                        <p:tgtEl>
                                          <p:spTgt spid="370"/>
                                        </p:tgtEl>
                                        <p:attrNameLst>
                                          <p:attrName>ppt_x</p:attrName>
                                        </p:attrNameLst>
                                      </p:cBhvr>
                                      <p:tavLst>
                                        <p:tav tm="0">
                                          <p:val>
                                            <p:strVal val="#ppt_x"/>
                                          </p:val>
                                        </p:tav>
                                        <p:tav tm="100000">
                                          <p:val>
                                            <p:strVal val="#ppt_x"/>
                                          </p:val>
                                        </p:tav>
                                      </p:tavLst>
                                    </p:anim>
                                    <p:anim calcmode="lin" valueType="num">
                                      <p:cBhvr additive="repl">
                                        <p:cTn id="177" dur="500" fill="hold"/>
                                        <p:tgtEl>
                                          <p:spTgt spid="370"/>
                                        </p:tgtEl>
                                        <p:attrNameLst>
                                          <p:attrName>ppt_y</p:attrName>
                                        </p:attrNameLst>
                                      </p:cBhvr>
                                      <p:tavLst>
                                        <p:tav tm="0">
                                          <p:val>
                                            <p:strVal val="#ppt_y-.1"/>
                                          </p:val>
                                        </p:tav>
                                        <p:tav tm="100000">
                                          <p:val>
                                            <p:strVal val="#ppt_y"/>
                                          </p:val>
                                        </p:tav>
                                      </p:tavLst>
                                    </p:anim>
                                  </p:childTnLst>
                                </p:cTn>
                              </p:par>
                              <p:par>
                                <p:cTn id="178" nodeType="withEffect" fill="hold" presetClass="entr" presetID="42">
                                  <p:stCondLst>
                                    <p:cond delay="0"/>
                                  </p:stCondLst>
                                  <p:childTnLst>
                                    <p:set>
                                      <p:cBhvr>
                                        <p:cTn id="179" dur="1" fill="hold">
                                          <p:stCondLst>
                                            <p:cond delay="0"/>
                                          </p:stCondLst>
                                        </p:cTn>
                                        <p:tgtEl>
                                          <p:spTgt spid="371"/>
                                        </p:tgtEl>
                                        <p:attrNameLst>
                                          <p:attrName>style.visibility</p:attrName>
                                        </p:attrNameLst>
                                      </p:cBhvr>
                                      <p:to>
                                        <p:strVal val="visible"/>
                                      </p:to>
                                    </p:set>
                                    <p:animEffect filter="fade" transition="in">
                                      <p:cBhvr additive="repl">
                                        <p:cTn id="180" dur="500"/>
                                        <p:tgtEl>
                                          <p:spTgt spid="371"/>
                                        </p:tgtEl>
                                      </p:cBhvr>
                                    </p:animEffect>
                                    <p:anim calcmode="lin" valueType="num">
                                      <p:cBhvr additive="repl">
                                        <p:cTn id="181" dur="500" fill="hold"/>
                                        <p:tgtEl>
                                          <p:spTgt spid="371"/>
                                        </p:tgtEl>
                                        <p:attrNameLst>
                                          <p:attrName>ppt_x</p:attrName>
                                        </p:attrNameLst>
                                      </p:cBhvr>
                                      <p:tavLst>
                                        <p:tav tm="0">
                                          <p:val>
                                            <p:strVal val="#ppt_x"/>
                                          </p:val>
                                        </p:tav>
                                        <p:tav tm="100000">
                                          <p:val>
                                            <p:strVal val="#ppt_x"/>
                                          </p:val>
                                        </p:tav>
                                      </p:tavLst>
                                    </p:anim>
                                    <p:anim calcmode="lin" valueType="num">
                                      <p:cBhvr additive="repl">
                                        <p:cTn id="182" dur="500" fill="hold"/>
                                        <p:tgtEl>
                                          <p:spTgt spid="371"/>
                                        </p:tgtEl>
                                        <p:attrNameLst>
                                          <p:attrName>ppt_y</p:attrName>
                                        </p:attrNameLst>
                                      </p:cBhvr>
                                      <p:tavLst>
                                        <p:tav tm="0">
                                          <p:val>
                                            <p:strVal val="#ppt_y+.1"/>
                                          </p:val>
                                        </p:tav>
                                        <p:tav tm="100000">
                                          <p:val>
                                            <p:strVal val="#ppt_y"/>
                                          </p:val>
                                        </p:tav>
                                      </p:tavLst>
                                    </p:anim>
                                  </p:childTnLst>
                                </p:cTn>
                              </p:par>
                            </p:childTnLst>
                          </p:cTn>
                        </p:par>
                        <p:par>
                          <p:cTn id="183" fill="hold">
                            <p:stCondLst>
                              <p:cond delay="11500"/>
                            </p:stCondLst>
                            <p:childTnLst>
                              <p:par>
                                <p:cTn id="184" nodeType="afterEffect" fill="hold" presetClass="entr" presetID="22" presetSubtype="8">
                                  <p:stCondLst>
                                    <p:cond delay="0"/>
                                  </p:stCondLst>
                                  <p:childTnLst>
                                    <p:set>
                                      <p:cBhvr>
                                        <p:cTn id="185" dur="1" fill="hold">
                                          <p:stCondLst>
                                            <p:cond delay="0"/>
                                          </p:stCondLst>
                                        </p:cTn>
                                        <p:tgtEl>
                                          <p:spTgt spid="373"/>
                                        </p:tgtEl>
                                        <p:attrNameLst>
                                          <p:attrName>style.visibility</p:attrName>
                                        </p:attrNameLst>
                                      </p:cBhvr>
                                      <p:to>
                                        <p:strVal val="visible"/>
                                      </p:to>
                                    </p:set>
                                    <p:animEffect filter="wipe(left)" transition="in">
                                      <p:cBhvr additive="repl">
                                        <p:cTn id="186" dur="500"/>
                                        <p:tgtEl>
                                          <p:spTgt spid="3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19"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Background - Good</a:t>
            </a:r>
            <a:endParaRPr b="0" lang="en-US" sz="3600" spc="-1" strike="noStrike">
              <a:latin typeface="Arial"/>
            </a:endParaRPr>
          </a:p>
        </p:txBody>
      </p:sp>
      <p:sp>
        <p:nvSpPr>
          <p:cNvPr id="620" name="PlaceHolder 2"/>
          <p:cNvSpPr>
            <a:spLocks noGrp="1"/>
          </p:cNvSpPr>
          <p:nvPr>
            <p:ph/>
          </p:nvPr>
        </p:nvSpPr>
        <p:spPr>
          <a:xfrm>
            <a:off x="1218600" y="2361960"/>
            <a:ext cx="10667880" cy="3733200"/>
          </a:xfrm>
          <a:prstGeom prst="rect">
            <a:avLst/>
          </a:prstGeom>
          <a:noFill/>
          <a:ln w="0">
            <a:noFill/>
          </a:ln>
        </p:spPr>
        <p:txBody>
          <a:bodyPr lIns="90000" rIns="90000" tIns="46800" bIns="46800" anchor="t">
            <a:normAutofit/>
          </a:bodyPr>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Use backgrounds such as this one that are attractive but simple</a:t>
            </a:r>
            <a:endParaRPr b="0" lang="en-US" sz="2800" spc="-1" strike="noStrike">
              <a:latin typeface="Arial"/>
            </a:endParaRPr>
          </a:p>
          <a:p>
            <a:pPr marL="343080" indent="-343080">
              <a:lnSpc>
                <a:spcPct val="100000"/>
              </a:lnSpc>
              <a:spcBef>
                <a:spcPts val="711"/>
              </a:spcBef>
              <a:spcAft>
                <a:spcPts val="11"/>
              </a:spcAft>
              <a:buNone/>
              <a:tabLst>
                <a:tab algn="l" pos="0"/>
              </a:tabLst>
            </a:pPr>
            <a:endParaRPr b="0" lang="en-US" sz="28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Use backgrounds which are light</a:t>
            </a:r>
            <a:endParaRPr b="0" lang="en-US" sz="2800" spc="-1" strike="noStrike">
              <a:latin typeface="Arial"/>
            </a:endParaRPr>
          </a:p>
          <a:p>
            <a:pPr marL="343080" indent="-343080">
              <a:lnSpc>
                <a:spcPct val="100000"/>
              </a:lnSpc>
              <a:spcBef>
                <a:spcPts val="711"/>
              </a:spcBef>
              <a:spcAft>
                <a:spcPts val="11"/>
              </a:spcAft>
              <a:buNone/>
              <a:tabLst>
                <a:tab algn="l" pos="0"/>
              </a:tabLst>
            </a:pPr>
            <a:endParaRPr b="0" lang="en-US" sz="28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Use the same background consistently throughout your presentation</a:t>
            </a: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a603ab"/>
            </a:gs>
            <a:gs pos="50000">
              <a:srgbClr val="a603ab"/>
            </a:gs>
            <a:gs pos="100000">
              <a:srgbClr val="a603ab"/>
            </a:gs>
          </a:gsLst>
          <a:lin ang="5400000"/>
        </a:gradFill>
      </p:bgPr>
    </p:bg>
    <p:spTree>
      <p:nvGrpSpPr>
        <p:cNvPr id="1" name=""/>
        <p:cNvGrpSpPr/>
        <p:nvPr/>
      </p:nvGrpSpPr>
      <p:grpSpPr>
        <a:xfrm>
          <a:off x="0" y="0"/>
          <a:ext cx="0" cy="0"/>
          <a:chOff x="0" y="0"/>
          <a:chExt cx="0" cy="0"/>
        </a:xfrm>
      </p:grpSpPr>
      <p:sp>
        <p:nvSpPr>
          <p:cNvPr id="621" name="PlaceHolder 1"/>
          <p:cNvSpPr>
            <a:spLocks noGrp="1"/>
          </p:cNvSpPr>
          <p:nvPr>
            <p:ph type="title"/>
          </p:nvPr>
        </p:nvSpPr>
        <p:spPr>
          <a:xfrm>
            <a:off x="1218600" y="761760"/>
            <a:ext cx="10667880" cy="1142640"/>
          </a:xfrm>
          <a:prstGeom prst="rect">
            <a:avLst/>
          </a:prstGeom>
          <a:gradFill rotWithShape="0">
            <a:gsLst>
              <a:gs pos="0">
                <a:srgbClr val="a603ab"/>
              </a:gs>
              <a:gs pos="50000">
                <a:srgbClr val="a603ab"/>
              </a:gs>
              <a:gs pos="100000">
                <a:srgbClr val="a603ab"/>
              </a:gs>
            </a:gsLst>
            <a:lin ang="10800000"/>
          </a:grad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Background – Bad</a:t>
            </a:r>
            <a:endParaRPr b="0" lang="en-US" sz="3600" spc="-1" strike="noStrike">
              <a:latin typeface="Arial"/>
            </a:endParaRPr>
          </a:p>
        </p:txBody>
      </p:sp>
      <p:sp>
        <p:nvSpPr>
          <p:cNvPr id="622" name="PlaceHolder 2"/>
          <p:cNvSpPr>
            <a:spLocks noGrp="1"/>
          </p:cNvSpPr>
          <p:nvPr>
            <p:ph/>
          </p:nvPr>
        </p:nvSpPr>
        <p:spPr>
          <a:xfrm>
            <a:off x="1218600" y="2361960"/>
            <a:ext cx="10667880" cy="3733200"/>
          </a:xfrm>
          <a:prstGeom prst="rect">
            <a:avLst/>
          </a:prstGeom>
          <a:gradFill rotWithShape="0">
            <a:gsLst>
              <a:gs pos="0">
                <a:srgbClr val="a603ab"/>
              </a:gs>
              <a:gs pos="50000">
                <a:srgbClr val="a603ab"/>
              </a:gs>
              <a:gs pos="100000">
                <a:srgbClr val="a603ab"/>
              </a:gs>
            </a:gsLst>
            <a:lin ang="8100000"/>
          </a:gradFill>
          <a:ln w="0">
            <a:noFill/>
          </a:ln>
        </p:spPr>
        <p:txBody>
          <a:bodyPr lIns="90000" rIns="90000" tIns="46800" bIns="46800" anchor="t">
            <a:normAutofit/>
          </a:bodyPr>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99cc99"/>
                </a:solidFill>
                <a:latin typeface="Arial"/>
              </a:rPr>
              <a:t>Avoid backgrounds that are distracting or difficult to read from</a:t>
            </a:r>
            <a:endParaRPr b="0" lang="en-US" sz="28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99cc99"/>
                </a:solidFill>
                <a:latin typeface="Arial"/>
              </a:rPr>
              <a:t>Always be consistent with the background that you use</a:t>
            </a:r>
            <a:endParaRPr b="0" lang="en-US" sz="2800" spc="-1" strike="noStrike">
              <a:latin typeface="Arial"/>
            </a:endParaRPr>
          </a:p>
          <a:p>
            <a:pPr marL="343080" indent="-343080">
              <a:lnSpc>
                <a:spcPct val="100000"/>
              </a:lnSpc>
              <a:spcBef>
                <a:spcPts val="711"/>
              </a:spcBef>
              <a:spcAft>
                <a:spcPts val="11"/>
              </a:spcAft>
              <a:buNone/>
              <a:tabLst>
                <a:tab algn="l" pos="0"/>
              </a:tabLst>
            </a:pPr>
            <a:endParaRPr b="0" lang="en-US" sz="2800" spc="-1" strike="noStrike">
              <a:latin typeface="Arial"/>
            </a:endParaRPr>
          </a:p>
          <a:p>
            <a:pPr marL="343080" indent="-343080">
              <a:lnSpc>
                <a:spcPct val="100000"/>
              </a:lnSpc>
              <a:spcBef>
                <a:spcPts val="711"/>
              </a:spcBef>
              <a:spcAft>
                <a:spcPts val="11"/>
              </a:spcAft>
              <a:buNone/>
              <a:tabLst>
                <a:tab algn="l" pos="0"/>
              </a:tabLst>
            </a:pPr>
            <a:endParaRPr b="0" lang="en-US" sz="2800" spc="-1" strike="noStrike">
              <a:latin typeface="Arial"/>
            </a:endParaRPr>
          </a:p>
          <a:p>
            <a:pPr marL="343080" indent="-343080">
              <a:lnSpc>
                <a:spcPct val="100000"/>
              </a:lnSpc>
              <a:spcBef>
                <a:spcPts val="711"/>
              </a:spcBef>
              <a:spcAft>
                <a:spcPts val="11"/>
              </a:spcAft>
              <a:buNone/>
              <a:tabLst>
                <a:tab algn="l" pos="0"/>
              </a:tabLst>
            </a:pPr>
            <a:endParaRPr b="0" lang="en-US" sz="2800" spc="-1" strike="noStrike">
              <a:latin typeface="Arial"/>
            </a:endParaRPr>
          </a:p>
          <a:p>
            <a:pPr marL="343080" indent="-343080">
              <a:lnSpc>
                <a:spcPct val="100000"/>
              </a:lnSpc>
              <a:spcBef>
                <a:spcPts val="711"/>
              </a:spcBef>
              <a:spcAft>
                <a:spcPts val="11"/>
              </a:spcAft>
              <a:buNone/>
              <a:tabLst>
                <a:tab algn="l" pos="0"/>
              </a:tabLst>
            </a:pPr>
            <a:endParaRPr b="0" lang="en-US" sz="2800" spc="-1" strike="noStrike">
              <a:latin typeface="Arial"/>
            </a:endParaRPr>
          </a:p>
        </p:txBody>
      </p:sp>
      <p:pic>
        <p:nvPicPr>
          <p:cNvPr id="623" name="" descr=""/>
          <p:cNvPicPr/>
          <p:nvPr/>
        </p:nvPicPr>
        <p:blipFill>
          <a:blip r:embed="rId1"/>
          <a:stretch/>
        </p:blipFill>
        <p:spPr>
          <a:xfrm>
            <a:off x="4165200" y="3886200"/>
            <a:ext cx="3297600" cy="2479320"/>
          </a:xfrm>
          <a:prstGeom prst="rect">
            <a:avLst/>
          </a:prstGeom>
          <a:ln w="0">
            <a:noFill/>
          </a:ln>
        </p:spPr>
      </p:pic>
    </p:spTree>
  </p:cSld>
  <mc:AlternateContent>
    <mc:Choice Requires="p14">
      <p:transition spd="slow" p14:dur="2000"/>
    </mc:Choice>
    <mc:Fallback>
      <p:transition spd="slow"/>
    </mc:Fallback>
  </mc:AlternateContent>
  <p:timing>
    <p:tnLst>
      <p:par>
        <p:cTn id="702" dur="indefinite" restart="never" nodeType="tmRoot">
          <p:childTnLst>
            <p:seq>
              <p:cTn id="703" dur="indefinite" nodeType="mainSeq">
                <p:childTnLst>
                  <p:par>
                    <p:cTn id="704" dur="indefinite" fill="hold">
                      <p:stCondLst>
                        <p:cond delay="indefinite"/>
                      </p:stCondLst>
                      <p:childTnLst>
                        <p:par>
                          <p:cTn id="705" dur="indefinite" fill="hold">
                            <p:stCondLst>
                              <p:cond delay="0"/>
                            </p:stCondLst>
                            <p:childTnLst>
                              <p:par>
                                <p:cTn id="706" dur="indefinite" nodeType="clickEffect" fill="hold" presetClass="entr" presetID="2" presetSubtype="1">
                                  <p:stCondLst>
                                    <p:cond delay="0"/>
                                  </p:stCondLst>
                                  <p:childTnLst>
                                    <p:set>
                                      <p:cBhvr>
                                        <p:cTn id="707" dur="1" fill="hold">
                                          <p:stCondLst>
                                            <p:cond delay="0"/>
                                          </p:stCondLst>
                                        </p:cTn>
                                        <p:tgtEl>
                                          <p:spTgt spid="623"/>
                                        </p:tgtEl>
                                        <p:attrNameLst>
                                          <p:attrName>style.visibility</p:attrName>
                                        </p:attrNameLst>
                                      </p:cBhvr>
                                      <p:to>
                                        <p:strVal val="visible"/>
                                      </p:to>
                                    </p:set>
                                    <p:anim calcmode="lin" valueType="num">
                                      <p:cBhvr additive="repl">
                                        <p:cTn id="708" dur="500" fill="hold"/>
                                        <p:tgtEl>
                                          <p:spTgt spid="623"/>
                                        </p:tgtEl>
                                        <p:attrNameLst>
                                          <p:attrName>ppt_x</p:attrName>
                                        </p:attrNameLst>
                                      </p:cBhvr>
                                      <p:tavLst>
                                        <p:tav tm="0">
                                          <p:val>
                                            <p:strVal val="#ppt_x"/>
                                          </p:val>
                                        </p:tav>
                                        <p:tav tm="100000">
                                          <p:val>
                                            <p:strVal val="#ppt_x"/>
                                          </p:val>
                                        </p:tav>
                                      </p:tavLst>
                                    </p:anim>
                                    <p:anim calcmode="lin" valueType="num">
                                      <p:cBhvr additive="repl">
                                        <p:cTn id="709" dur="500" fill="hold"/>
                                        <p:tgtEl>
                                          <p:spTgt spid="623"/>
                                        </p:tgtEl>
                                        <p:attrNameLst>
                                          <p:attrName>ppt_y</p:attrName>
                                        </p:attrNameLst>
                                      </p:cBhvr>
                                      <p:tavLst>
                                        <p:tav tm="0">
                                          <p:val>
                                            <p:strVal val="0-#ppt_h/2"/>
                                          </p:val>
                                        </p:tav>
                                        <p:tav tm="100000">
                                          <p:val>
                                            <p:strVal val="#ppt_y"/>
                                          </p:val>
                                        </p:tav>
                                      </p:tavLst>
                                    </p:anim>
                                  </p:childTnLst>
                                </p:cTn>
                              </p:par>
                              <p:audio isNarration="0">
                                <p:cMediaNode showWhenStopped="1">
                                  <p:cTn/>
                                  <p:tgtEl>
                                    <p:sndTgt r:embed="rId2" name="carbrake.wav"/>
                                  </p:tgtEl>
                                </p:cMediaNode>
                              </p:audio>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24"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Graphs - Good</a:t>
            </a:r>
            <a:endParaRPr b="0" lang="en-US" sz="3600" spc="-1" strike="noStrike">
              <a:latin typeface="Arial"/>
            </a:endParaRPr>
          </a:p>
        </p:txBody>
      </p:sp>
      <p:sp>
        <p:nvSpPr>
          <p:cNvPr id="625" name="PlaceHolder 2"/>
          <p:cNvSpPr>
            <a:spLocks noGrp="1"/>
          </p:cNvSpPr>
          <p:nvPr>
            <p:ph/>
          </p:nvPr>
        </p:nvSpPr>
        <p:spPr>
          <a:xfrm>
            <a:off x="1218600" y="2361960"/>
            <a:ext cx="10667880" cy="3733200"/>
          </a:xfrm>
          <a:prstGeom prst="rect">
            <a:avLst/>
          </a:prstGeom>
          <a:noFill/>
          <a:ln w="0">
            <a:noFill/>
          </a:ln>
        </p:spPr>
        <p:txBody>
          <a:bodyPr lIns="90000" rIns="90000" tIns="46800" bIns="46800" anchor="t">
            <a:normAutofit/>
          </a:bodyPr>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Use graphs rather than just charts and words</a:t>
            </a:r>
            <a:endParaRPr b="0" lang="en-US" sz="28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Data in graphs is easier to comprehend &amp; retain than is raw data</a:t>
            </a:r>
            <a:endParaRPr b="0" lang="en-US" sz="24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Trends are easier to visualize in graph form</a:t>
            </a:r>
            <a:endParaRPr b="0" lang="en-US" sz="2400" spc="-1" strike="noStrike">
              <a:latin typeface="Arial"/>
            </a:endParaRPr>
          </a:p>
          <a:p>
            <a:pPr marL="743040" indent="-285840">
              <a:lnSpc>
                <a:spcPct val="100000"/>
              </a:lnSpc>
              <a:spcBef>
                <a:spcPts val="612"/>
              </a:spcBef>
              <a:spcAft>
                <a:spcPts val="11"/>
              </a:spcAft>
              <a:buNone/>
              <a:tabLst>
                <a:tab algn="l" pos="0"/>
              </a:tabLst>
            </a:pPr>
            <a:endParaRPr b="0" lang="en-US" sz="24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Always title your graphs</a:t>
            </a:r>
            <a:endParaRPr b="0" lang="en-US" sz="2800" spc="-1" strike="noStrike">
              <a:latin typeface="Arial"/>
            </a:endParaRPr>
          </a:p>
          <a:p>
            <a:pPr marL="343080" indent="-343080">
              <a:lnSpc>
                <a:spcPct val="100000"/>
              </a:lnSpc>
              <a:spcBef>
                <a:spcPts val="711"/>
              </a:spcBef>
              <a:spcAft>
                <a:spcPts val="11"/>
              </a:spcAft>
              <a:buNone/>
              <a:tabLst>
                <a:tab algn="l" pos="0"/>
              </a:tabLst>
            </a:pP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26"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Graphs - Bad</a:t>
            </a:r>
            <a:endParaRPr b="0" lang="en-US" sz="3600" spc="-1" strike="noStrike">
              <a:latin typeface="Arial"/>
            </a:endParaRPr>
          </a:p>
        </p:txBody>
      </p:sp>
      <p:graphicFrame>
        <p:nvGraphicFramePr>
          <p:cNvPr id="627" name=""/>
          <p:cNvGraphicFramePr/>
          <p:nvPr/>
        </p:nvGraphicFramePr>
        <p:xfrm>
          <a:off x="2844720" y="3181320"/>
          <a:ext cx="6298920" cy="765000"/>
        </p:xfrm>
        <a:graphic>
          <a:graphicData uri="http://schemas.openxmlformats.org/presentationml/2006/ole">
            <p:oleObj progId="Excel.Sheet.12" r:id="rId1" spid="">
              <p:embed/>
              <p:pic>
                <p:nvPicPr>
                  <p:cNvPr id="628" name="" descr=""/>
                  <p:cNvPicPr/>
                  <p:nvPr/>
                </p:nvPicPr>
                <p:blipFill>
                  <a:blip r:embed="rId2"/>
                  <a:stretch/>
                </p:blipFill>
                <p:spPr>
                  <a:xfrm>
                    <a:off x="2844720" y="3181320"/>
                    <a:ext cx="6298920" cy="765000"/>
                  </a:xfrm>
                  <a:prstGeom prst="rect">
                    <a:avLst/>
                  </a:prstGeom>
                  <a:ln w="0">
                    <a:noFill/>
                  </a:ln>
                </p:spPr>
              </p:pic>
            </p:oleObj>
          </a:graphicData>
        </a:graphic>
      </p:graphicFrame>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29"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Graphs - Good</a:t>
            </a:r>
            <a:endParaRPr b="0" lang="en-US" sz="3600" spc="-1" strike="noStrike">
              <a:latin typeface="Arial"/>
            </a:endParaRPr>
          </a:p>
        </p:txBody>
      </p:sp>
      <p:graphicFrame>
        <p:nvGraphicFramePr>
          <p:cNvPr id="630" name=""/>
          <p:cNvGraphicFramePr/>
          <p:nvPr/>
        </p:nvGraphicFramePr>
        <p:xfrm>
          <a:off x="1218960" y="2362320"/>
          <a:ext cx="5232240" cy="3733200"/>
        </p:xfrm>
        <a:graphic>
          <a:graphicData uri="http://schemas.openxmlformats.org/presentationml/2006/ole">
            <p:oleObj r:id="rId1" spid="">
              <p:embed/>
              <p:pic>
                <p:nvPicPr>
                  <p:cNvPr id="631" name="" descr=""/>
                  <p:cNvPicPr/>
                  <p:nvPr/>
                </p:nvPicPr>
                <p:blipFill>
                  <a:blip r:embed="rId2"/>
                  <a:stretch/>
                </p:blipFill>
                <p:spPr>
                  <a:xfrm>
                    <a:off x="1218960" y="2362320"/>
                    <a:ext cx="5232240" cy="3733200"/>
                  </a:xfrm>
                  <a:prstGeom prst="rect">
                    <a:avLst/>
                  </a:prstGeom>
                  <a:ln w="0">
                    <a:noFill/>
                  </a:ln>
                </p:spPr>
              </p:pic>
            </p:oleObj>
          </a:graphicData>
        </a:graphic>
      </p:graphicFrame>
      <p:pic>
        <p:nvPicPr>
          <p:cNvPr id="632" name="" descr=""/>
          <p:cNvPicPr/>
          <p:nvPr/>
        </p:nvPicPr>
        <p:blipFill>
          <a:blip r:embed="rId3"/>
          <a:stretch/>
        </p:blipFill>
        <p:spPr>
          <a:xfrm>
            <a:off x="815040" y="2090880"/>
            <a:ext cx="11071800" cy="4631760"/>
          </a:xfrm>
          <a:prstGeom prst="rect">
            <a:avLst/>
          </a:prstGeom>
          <a:ln w="0">
            <a:noFill/>
          </a:ln>
        </p:spPr>
      </p:pic>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33"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Graphs - Bad</a:t>
            </a:r>
            <a:endParaRPr b="0" lang="en-US" sz="3600" spc="-1" strike="noStrike">
              <a:latin typeface="Arial"/>
            </a:endParaRPr>
          </a:p>
        </p:txBody>
      </p:sp>
      <p:graphicFrame>
        <p:nvGraphicFramePr>
          <p:cNvPr id="634" name=""/>
          <p:cNvGraphicFramePr/>
          <p:nvPr/>
        </p:nvGraphicFramePr>
        <p:xfrm>
          <a:off x="1015920" y="2249640"/>
          <a:ext cx="10769040" cy="4384080"/>
        </p:xfrm>
        <a:graphic>
          <a:graphicData uri="http://schemas.openxmlformats.org/presentationml/2006/ole">
            <p:oleObj progId="Excel.Sheet.12" r:id="rId1" spid="">
              <p:embed/>
              <p:pic>
                <p:nvPicPr>
                  <p:cNvPr id="635" name="" descr=""/>
                  <p:cNvPicPr/>
                  <p:nvPr/>
                </p:nvPicPr>
                <p:blipFill>
                  <a:blip r:embed="rId2"/>
                  <a:stretch/>
                </p:blipFill>
                <p:spPr>
                  <a:xfrm>
                    <a:off x="1015920" y="2249640"/>
                    <a:ext cx="10769040" cy="4384080"/>
                  </a:xfrm>
                  <a:prstGeom prst="rect">
                    <a:avLst/>
                  </a:prstGeom>
                  <a:ln w="0">
                    <a:noFill/>
                  </a:ln>
                </p:spPr>
              </p:pic>
            </p:oleObj>
          </a:graphicData>
        </a:graphic>
      </p:graphicFrame>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36"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Graphs - Bad</a:t>
            </a:r>
            <a:endParaRPr b="0" lang="en-US" sz="3600" spc="-1" strike="noStrike">
              <a:latin typeface="Arial"/>
            </a:endParaRPr>
          </a:p>
        </p:txBody>
      </p:sp>
      <p:sp>
        <p:nvSpPr>
          <p:cNvPr id="637" name="PlaceHolder 2"/>
          <p:cNvSpPr>
            <a:spLocks noGrp="1"/>
          </p:cNvSpPr>
          <p:nvPr>
            <p:ph/>
          </p:nvPr>
        </p:nvSpPr>
        <p:spPr>
          <a:xfrm>
            <a:off x="1218600" y="2361960"/>
            <a:ext cx="10667880" cy="3733200"/>
          </a:xfrm>
          <a:prstGeom prst="rect">
            <a:avLst/>
          </a:prstGeom>
          <a:noFill/>
          <a:ln w="0">
            <a:noFill/>
          </a:ln>
        </p:spPr>
        <p:txBody>
          <a:bodyPr lIns="90000" rIns="90000" tIns="46800" bIns="46800" anchor="t">
            <a:normAutofit/>
          </a:bodyPr>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Minor gridlines are unnecessary</a:t>
            </a:r>
            <a:endParaRPr b="0" lang="en-US" sz="28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Font is too small</a:t>
            </a:r>
            <a:endParaRPr b="0" lang="en-US" sz="28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Colours are illogical</a:t>
            </a:r>
            <a:endParaRPr b="0" lang="en-US" sz="28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Title is missing</a:t>
            </a:r>
            <a:endParaRPr b="0" lang="en-US" sz="28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Shading is distracting</a:t>
            </a:r>
            <a:endParaRPr b="0" lang="en-US" sz="2800" spc="-1" strike="noStrike">
              <a:latin typeface="Arial"/>
            </a:endParaRPr>
          </a:p>
          <a:p>
            <a:pPr marL="343080" indent="-343080">
              <a:lnSpc>
                <a:spcPct val="100000"/>
              </a:lnSpc>
              <a:spcBef>
                <a:spcPts val="711"/>
              </a:spcBef>
              <a:spcAft>
                <a:spcPts val="11"/>
              </a:spcAft>
              <a:buNone/>
              <a:tabLst>
                <a:tab algn="l" pos="0"/>
              </a:tabLst>
            </a:pPr>
            <a:endParaRPr b="0" lang="en-US" sz="2800" spc="-1" strike="noStrike">
              <a:latin typeface="Arial"/>
            </a:endParaRPr>
          </a:p>
          <a:p>
            <a:pPr marL="343080" indent="-343080">
              <a:lnSpc>
                <a:spcPct val="100000"/>
              </a:lnSpc>
              <a:spcBef>
                <a:spcPts val="711"/>
              </a:spcBef>
              <a:spcAft>
                <a:spcPts val="11"/>
              </a:spcAft>
              <a:buNone/>
              <a:tabLst>
                <a:tab algn="l" pos="0"/>
              </a:tabLst>
            </a:pP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38"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Spelling and Grammar</a:t>
            </a:r>
            <a:endParaRPr b="0" lang="en-US" sz="3600" spc="-1" strike="noStrike">
              <a:latin typeface="Arial"/>
            </a:endParaRPr>
          </a:p>
        </p:txBody>
      </p:sp>
      <p:sp>
        <p:nvSpPr>
          <p:cNvPr id="639" name="PlaceHolder 2"/>
          <p:cNvSpPr>
            <a:spLocks noGrp="1"/>
          </p:cNvSpPr>
          <p:nvPr>
            <p:ph/>
          </p:nvPr>
        </p:nvSpPr>
        <p:spPr>
          <a:xfrm>
            <a:off x="1218600" y="2361960"/>
            <a:ext cx="10667880" cy="3733200"/>
          </a:xfrm>
          <a:prstGeom prst="rect">
            <a:avLst/>
          </a:prstGeom>
          <a:noFill/>
          <a:ln w="0">
            <a:noFill/>
          </a:ln>
        </p:spPr>
        <p:txBody>
          <a:bodyPr lIns="90000" rIns="90000" tIns="46800" bIns="46800" anchor="t">
            <a:normAutofit/>
          </a:bodyPr>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Proof your slides for:</a:t>
            </a:r>
            <a:endParaRPr b="0" lang="en-US" sz="28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speling mistakes</a:t>
            </a:r>
            <a:endParaRPr b="0" lang="en-US" sz="24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the use of of repeated words</a:t>
            </a:r>
            <a:endParaRPr b="0" lang="en-US" sz="24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grammatical errors you might have make </a:t>
            </a:r>
            <a:endParaRPr b="0" lang="en-US" sz="2400" spc="-1" strike="noStrike">
              <a:latin typeface="Arial"/>
            </a:endParaRPr>
          </a:p>
          <a:p>
            <a:pPr marL="743040" indent="-285840">
              <a:lnSpc>
                <a:spcPct val="100000"/>
              </a:lnSpc>
              <a:spcBef>
                <a:spcPts val="612"/>
              </a:spcBef>
              <a:spcAft>
                <a:spcPts val="11"/>
              </a:spcAft>
              <a:buNone/>
              <a:tabLst>
                <a:tab algn="l" pos="0"/>
              </a:tabLst>
            </a:pPr>
            <a:endParaRPr b="0" lang="en-US" sz="24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If English is not your first language, please have someone else check your presentation!</a:t>
            </a:r>
            <a:endParaRPr b="0" lang="en-US" sz="2800" spc="-1" strike="noStrike">
              <a:latin typeface="Arial"/>
            </a:endParaRPr>
          </a:p>
          <a:p>
            <a:pPr marL="743040" indent="-285840">
              <a:lnSpc>
                <a:spcPct val="100000"/>
              </a:lnSpc>
              <a:spcBef>
                <a:spcPts val="612"/>
              </a:spcBef>
              <a:spcAft>
                <a:spcPts val="11"/>
              </a:spcAft>
              <a:buNone/>
              <a:tabLst>
                <a:tab algn="l" pos="0"/>
              </a:tabLst>
            </a:pPr>
            <a:endParaRPr b="0" lang="en-US" sz="2800" spc="-1" strike="noStrike">
              <a:latin typeface="Arial"/>
            </a:endParaRPr>
          </a:p>
          <a:p>
            <a:pPr marL="743040" indent="-285840">
              <a:lnSpc>
                <a:spcPct val="100000"/>
              </a:lnSpc>
              <a:spcBef>
                <a:spcPts val="612"/>
              </a:spcBef>
              <a:spcAft>
                <a:spcPts val="11"/>
              </a:spcAft>
              <a:buNone/>
              <a:tabLst>
                <a:tab algn="l" pos="0"/>
              </a:tabLst>
            </a:pP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40"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Conclusion</a:t>
            </a:r>
            <a:endParaRPr b="0" lang="en-US" sz="3600" spc="-1" strike="noStrike">
              <a:latin typeface="Arial"/>
            </a:endParaRPr>
          </a:p>
        </p:txBody>
      </p:sp>
      <p:sp>
        <p:nvSpPr>
          <p:cNvPr id="641" name="PlaceHolder 2"/>
          <p:cNvSpPr>
            <a:spLocks noGrp="1"/>
          </p:cNvSpPr>
          <p:nvPr>
            <p:ph/>
          </p:nvPr>
        </p:nvSpPr>
        <p:spPr>
          <a:xfrm>
            <a:off x="1218600" y="2361960"/>
            <a:ext cx="10667880" cy="3733200"/>
          </a:xfrm>
          <a:prstGeom prst="rect">
            <a:avLst/>
          </a:prstGeom>
          <a:noFill/>
          <a:ln w="0">
            <a:noFill/>
          </a:ln>
        </p:spPr>
        <p:txBody>
          <a:bodyPr lIns="90000" rIns="90000" tIns="46800" bIns="46800" anchor="t">
            <a:normAutofit/>
          </a:bodyPr>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Use an effective and strong closing</a:t>
            </a:r>
            <a:endParaRPr b="0" lang="en-US" sz="28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Your audience is likely to remember your last words</a:t>
            </a:r>
            <a:endParaRPr b="0" lang="en-US" sz="2400" spc="-1" strike="noStrike">
              <a:latin typeface="Arial"/>
            </a:endParaRPr>
          </a:p>
          <a:p>
            <a:pPr marL="743040" indent="-285840">
              <a:lnSpc>
                <a:spcPct val="100000"/>
              </a:lnSpc>
              <a:spcBef>
                <a:spcPts val="612"/>
              </a:spcBef>
              <a:spcAft>
                <a:spcPts val="11"/>
              </a:spcAft>
              <a:buNone/>
              <a:tabLst>
                <a:tab algn="l" pos="0"/>
              </a:tabLst>
            </a:pPr>
            <a:endParaRPr b="0" lang="en-US" sz="2400" spc="-1" strike="noStrike">
              <a:latin typeface="Arial"/>
            </a:endParaRPr>
          </a:p>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Use a conclusion slide to:</a:t>
            </a:r>
            <a:endParaRPr b="0" lang="en-US" sz="28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Summarize the main points of your presentation</a:t>
            </a:r>
            <a:endParaRPr b="0" lang="en-US" sz="24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Suggest future avenues of research</a:t>
            </a:r>
            <a:endParaRPr b="0" lang="en-US" sz="2400" spc="-1" strike="noStrike">
              <a:latin typeface="Arial"/>
            </a:endParaRPr>
          </a:p>
          <a:p>
            <a:pPr marL="743040" indent="-285840">
              <a:lnSpc>
                <a:spcPct val="100000"/>
              </a:lnSpc>
              <a:spcBef>
                <a:spcPts val="612"/>
              </a:spcBef>
              <a:spcAft>
                <a:spcPts val="11"/>
              </a:spcAft>
              <a:buNone/>
              <a:tabLst>
                <a:tab algn="l" pos="0"/>
              </a:tabLst>
            </a:pPr>
            <a:endParaRPr b="0" lang="en-US" sz="2400" spc="-1" strike="noStrike">
              <a:latin typeface="Arial"/>
            </a:endParaRPr>
          </a:p>
          <a:p>
            <a:pPr marL="343080" indent="-343080">
              <a:lnSpc>
                <a:spcPct val="100000"/>
              </a:lnSpc>
              <a:spcBef>
                <a:spcPts val="711"/>
              </a:spcBef>
              <a:spcAft>
                <a:spcPts val="11"/>
              </a:spcAft>
              <a:buNone/>
              <a:tabLst>
                <a:tab algn="l" pos="0"/>
              </a:tabLst>
            </a:pPr>
            <a:endParaRPr b="0" lang="en-US" sz="2400" spc="-1" strike="noStrike">
              <a:latin typeface="Arial"/>
            </a:endParaRPr>
          </a:p>
          <a:p>
            <a:pPr marL="343080" indent="-343080">
              <a:lnSpc>
                <a:spcPct val="100000"/>
              </a:lnSpc>
              <a:spcBef>
                <a:spcPts val="711"/>
              </a:spcBef>
              <a:spcAft>
                <a:spcPts val="11"/>
              </a:spcAft>
              <a:buNone/>
              <a:tabLst>
                <a:tab algn="l" pos="0"/>
              </a:tabLst>
            </a:pPr>
            <a:endParaRPr b="0" lang="en-US" sz="2400" spc="-1" strike="noStrike">
              <a:latin typeface="Arial"/>
            </a:endParaRPr>
          </a:p>
          <a:p>
            <a:pPr marL="743040" indent="-285840">
              <a:lnSpc>
                <a:spcPct val="100000"/>
              </a:lnSpc>
              <a:spcBef>
                <a:spcPts val="612"/>
              </a:spcBef>
              <a:spcAft>
                <a:spcPts val="11"/>
              </a:spcAft>
              <a:buNone/>
              <a:tabLst>
                <a:tab algn="l" pos="0"/>
              </a:tabLst>
            </a:pPr>
            <a:endParaRPr b="0" lang="en-US" sz="2400" spc="-1" strike="noStrike">
              <a:latin typeface="Arial"/>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42" name="PlaceHolder 1"/>
          <p:cNvSpPr>
            <a:spLocks noGrp="1"/>
          </p:cNvSpPr>
          <p:nvPr>
            <p:ph type="title"/>
          </p:nvPr>
        </p:nvSpPr>
        <p:spPr>
          <a:xfrm>
            <a:off x="1218600" y="761760"/>
            <a:ext cx="10667880" cy="1142640"/>
          </a:xfrm>
          <a:prstGeom prst="rect">
            <a:avLst/>
          </a:prstGeom>
          <a:noFill/>
          <a:ln w="0">
            <a:noFill/>
          </a:ln>
        </p:spPr>
        <p:txBody>
          <a:bodyPr lIns="90000" rIns="90000" tIns="46800" bIns="46800" anchor="b">
            <a:noAutofit/>
          </a:bodyPr>
          <a:p>
            <a:pP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Questions??</a:t>
            </a:r>
            <a:endParaRPr b="0" lang="en-US" sz="3600" spc="-1" strike="noStrike">
              <a:latin typeface="Arial"/>
            </a:endParaRPr>
          </a:p>
        </p:txBody>
      </p:sp>
      <p:sp>
        <p:nvSpPr>
          <p:cNvPr id="643" name="PlaceHolder 2"/>
          <p:cNvSpPr>
            <a:spLocks noGrp="1"/>
          </p:cNvSpPr>
          <p:nvPr>
            <p:ph/>
          </p:nvPr>
        </p:nvSpPr>
        <p:spPr>
          <a:xfrm>
            <a:off x="1218600" y="2361960"/>
            <a:ext cx="10667880" cy="3733200"/>
          </a:xfrm>
          <a:prstGeom prst="rect">
            <a:avLst/>
          </a:prstGeom>
          <a:noFill/>
          <a:ln w="0">
            <a:noFill/>
          </a:ln>
        </p:spPr>
        <p:txBody>
          <a:bodyPr lIns="90000" rIns="90000" tIns="46800" bIns="46800" anchor="t">
            <a:normAutofit/>
          </a:bodyPr>
          <a:p>
            <a:pPr marL="343080" indent="-343080">
              <a:lnSpc>
                <a:spcPct val="100000"/>
              </a:lnSpc>
              <a:spcBef>
                <a:spcPts val="711"/>
              </a:spcBef>
              <a:spcAft>
                <a:spcPts val="11"/>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End your presentation with a simple question slide to:</a:t>
            </a:r>
            <a:endParaRPr b="0" lang="en-US" sz="28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Invite your audience to ask questions</a:t>
            </a:r>
            <a:endParaRPr b="0" lang="en-US" sz="24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Provide a visual aid during question period</a:t>
            </a:r>
            <a:endParaRPr b="0" lang="en-US" sz="2400" spc="-1" strike="noStrike">
              <a:latin typeface="Arial"/>
            </a:endParaRPr>
          </a:p>
          <a:p>
            <a:pPr lvl="1" marL="743040" indent="-285840">
              <a:lnSpc>
                <a:spcPct val="100000"/>
              </a:lnSpc>
              <a:spcBef>
                <a:spcPts val="612"/>
              </a:spcBef>
              <a:spcAft>
                <a:spcPts val="11"/>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Avoid ending a presentation abruptly</a:t>
            </a:r>
            <a:endParaRPr b="0" lang="en-US" sz="2400" spc="-1" strike="noStrike">
              <a:latin typeface="Arial"/>
            </a:endParaRPr>
          </a:p>
          <a:p>
            <a:pPr marL="343080" indent="-343080">
              <a:lnSpc>
                <a:spcPct val="100000"/>
              </a:lnSpc>
              <a:spcBef>
                <a:spcPts val="711"/>
              </a:spcBef>
              <a:spcAft>
                <a:spcPts val="11"/>
              </a:spcAft>
              <a:buNone/>
              <a:tabLst>
                <a:tab algn="l" pos="0"/>
              </a:tabLst>
            </a:pPr>
            <a:endParaRPr b="0" lang="en-US" sz="2400" spc="-1" strike="noStrike">
              <a:latin typeface="Arial"/>
            </a:endParaRPr>
          </a:p>
          <a:p>
            <a:pPr marL="343080" indent="-343080">
              <a:lnSpc>
                <a:spcPct val="100000"/>
              </a:lnSpc>
              <a:spcBef>
                <a:spcPts val="711"/>
              </a:spcBef>
              <a:spcAft>
                <a:spcPts val="11"/>
              </a:spcAft>
              <a:buNone/>
              <a:tabLst>
                <a:tab algn="l" pos="0"/>
              </a:tabLst>
            </a:pPr>
            <a:endParaRPr b="0" lang="en-US" sz="24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378" name="Group 35"/>
          <p:cNvGrpSpPr/>
          <p:nvPr/>
        </p:nvGrpSpPr>
        <p:grpSpPr>
          <a:xfrm>
            <a:off x="3347640" y="239040"/>
            <a:ext cx="5496120" cy="1138320"/>
            <a:chOff x="3347640" y="239040"/>
            <a:chExt cx="5496120" cy="1138320"/>
          </a:xfrm>
        </p:grpSpPr>
        <p:sp>
          <p:nvSpPr>
            <p:cNvPr id="379" name="TextBox 33"/>
            <p:cNvSpPr/>
            <p:nvPr/>
          </p:nvSpPr>
          <p:spPr>
            <a:xfrm>
              <a:off x="3677760" y="239040"/>
              <a:ext cx="4835880" cy="6386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3600" spc="-1" strike="noStrike">
                  <a:solidFill>
                    <a:srgbClr val="ff5969"/>
                  </a:solidFill>
                  <a:latin typeface="Tw Cen MT"/>
                  <a:ea typeface="DejaVu Sans"/>
                </a:rPr>
                <a:t>Timeline Slide</a:t>
              </a:r>
              <a:endParaRPr b="0" lang="en-US" sz="3600" spc="-1" strike="noStrike">
                <a:latin typeface="Arial"/>
              </a:endParaRPr>
            </a:p>
          </p:txBody>
        </p:sp>
        <p:sp>
          <p:nvSpPr>
            <p:cNvPr id="380" name="TextBox 34"/>
            <p:cNvSpPr/>
            <p:nvPr/>
          </p:nvSpPr>
          <p:spPr>
            <a:xfrm>
              <a:off x="3347640" y="800640"/>
              <a:ext cx="5496120" cy="5767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1600" spc="-1" strike="noStrike">
                  <a:solidFill>
                    <a:srgbClr val="404040"/>
                  </a:solidFill>
                  <a:latin typeface="Tw Cen MT"/>
                  <a:ea typeface="DejaVu Sans"/>
                </a:rPr>
                <a:t>Here You can Add Some Brief Text That will Explain Your Tittle This is Just a Demo Text</a:t>
              </a:r>
              <a:endParaRPr b="0" lang="en-US" sz="1600" spc="-1" strike="noStrike">
                <a:latin typeface="Arial"/>
              </a:endParaRPr>
            </a:p>
          </p:txBody>
        </p:sp>
      </p:grpSp>
      <p:grpSp>
        <p:nvGrpSpPr>
          <p:cNvPr id="381" name="Group 36"/>
          <p:cNvGrpSpPr/>
          <p:nvPr/>
        </p:nvGrpSpPr>
        <p:grpSpPr>
          <a:xfrm>
            <a:off x="6926400" y="2520000"/>
            <a:ext cx="774000" cy="1311120"/>
            <a:chOff x="6926400" y="2520000"/>
            <a:chExt cx="774000" cy="1311120"/>
          </a:xfrm>
        </p:grpSpPr>
        <p:sp>
          <p:nvSpPr>
            <p:cNvPr id="382" name="Straight Connector 37"/>
            <p:cNvSpPr/>
            <p:nvPr/>
          </p:nvSpPr>
          <p:spPr>
            <a:xfrm flipV="1">
              <a:off x="6926400" y="2520000"/>
              <a:ext cx="285120" cy="1311120"/>
            </a:xfrm>
            <a:prstGeom prst="line">
              <a:avLst/>
            </a:prstGeom>
            <a:ln w="28440">
              <a:solidFill>
                <a:srgbClr val="5d7373"/>
              </a:solidFill>
              <a:miter/>
            </a:ln>
          </p:spPr>
          <p:style>
            <a:lnRef idx="0"/>
            <a:fillRef idx="0"/>
            <a:effectRef idx="0"/>
            <a:fontRef idx="minor"/>
          </p:style>
        </p:sp>
        <p:sp>
          <p:nvSpPr>
            <p:cNvPr id="383" name="Straight Connector 38"/>
            <p:cNvSpPr/>
            <p:nvPr/>
          </p:nvSpPr>
          <p:spPr>
            <a:xfrm>
              <a:off x="7199640" y="2522520"/>
              <a:ext cx="500760" cy="360"/>
            </a:xfrm>
            <a:prstGeom prst="line">
              <a:avLst/>
            </a:prstGeom>
            <a:ln w="28440">
              <a:solidFill>
                <a:srgbClr val="5d7373"/>
              </a:solidFill>
              <a:miter/>
            </a:ln>
          </p:spPr>
          <p:style>
            <a:lnRef idx="0"/>
            <a:fillRef idx="0"/>
            <a:effectRef idx="0"/>
            <a:fontRef idx="minor"/>
          </p:style>
        </p:sp>
      </p:grpSp>
      <p:sp>
        <p:nvSpPr>
          <p:cNvPr id="384" name="Oval 39"/>
          <p:cNvSpPr/>
          <p:nvPr/>
        </p:nvSpPr>
        <p:spPr>
          <a:xfrm>
            <a:off x="6353640" y="3642120"/>
            <a:ext cx="1107360" cy="1107360"/>
          </a:xfrm>
          <a:prstGeom prst="ellipse">
            <a:avLst/>
          </a:prstGeom>
          <a:solidFill>
            <a:srgbClr val="ffffff"/>
          </a:solidFill>
          <a:ln w="12600">
            <a:noFill/>
          </a:ln>
          <a:effectLst>
            <a:outerShdw blurRad="101520" dir="0" dist="0" rotWithShape="0">
              <a:srgbClr val="000000">
                <a:alpha val="10000"/>
              </a:srgbClr>
            </a:outerShdw>
          </a:effectLst>
        </p:spPr>
        <p:style>
          <a:lnRef idx="0"/>
          <a:fillRef idx="0"/>
          <a:effectRef idx="0"/>
          <a:fontRef idx="minor"/>
        </p:style>
      </p:sp>
      <p:grpSp>
        <p:nvGrpSpPr>
          <p:cNvPr id="385" name="Group 40"/>
          <p:cNvGrpSpPr/>
          <p:nvPr/>
        </p:nvGrpSpPr>
        <p:grpSpPr>
          <a:xfrm>
            <a:off x="8278560" y="5161680"/>
            <a:ext cx="530280" cy="539280"/>
            <a:chOff x="8278560" y="5161680"/>
            <a:chExt cx="530280" cy="539280"/>
          </a:xfrm>
        </p:grpSpPr>
        <p:sp>
          <p:nvSpPr>
            <p:cNvPr id="386" name="Straight Connector 41"/>
            <p:cNvSpPr/>
            <p:nvPr/>
          </p:nvSpPr>
          <p:spPr>
            <a:xfrm>
              <a:off x="8278560" y="5161680"/>
              <a:ext cx="280800" cy="539280"/>
            </a:xfrm>
            <a:prstGeom prst="line">
              <a:avLst/>
            </a:prstGeom>
            <a:ln w="28440">
              <a:solidFill>
                <a:srgbClr val="ff5969"/>
              </a:solidFill>
              <a:miter/>
            </a:ln>
          </p:spPr>
          <p:style>
            <a:lnRef idx="0"/>
            <a:fillRef idx="0"/>
            <a:effectRef idx="0"/>
            <a:fontRef idx="minor"/>
          </p:style>
        </p:sp>
        <p:sp>
          <p:nvSpPr>
            <p:cNvPr id="387" name="Straight Connector 42"/>
            <p:cNvSpPr/>
            <p:nvPr/>
          </p:nvSpPr>
          <p:spPr>
            <a:xfrm>
              <a:off x="8549640" y="5698800"/>
              <a:ext cx="259200" cy="360"/>
            </a:xfrm>
            <a:prstGeom prst="line">
              <a:avLst/>
            </a:prstGeom>
            <a:ln w="28440">
              <a:solidFill>
                <a:srgbClr val="ff5969"/>
              </a:solidFill>
              <a:miter/>
            </a:ln>
          </p:spPr>
          <p:style>
            <a:lnRef idx="0"/>
            <a:fillRef idx="0"/>
            <a:effectRef idx="0"/>
            <a:fontRef idx="minor"/>
          </p:style>
        </p:sp>
      </p:grpSp>
      <p:sp>
        <p:nvSpPr>
          <p:cNvPr id="388" name="Oval 43"/>
          <p:cNvSpPr/>
          <p:nvPr/>
        </p:nvSpPr>
        <p:spPr>
          <a:xfrm>
            <a:off x="7577280" y="3735720"/>
            <a:ext cx="1562400" cy="1562400"/>
          </a:xfrm>
          <a:prstGeom prst="ellipse">
            <a:avLst/>
          </a:prstGeom>
          <a:solidFill>
            <a:srgbClr val="ffffff"/>
          </a:solidFill>
          <a:ln w="12600">
            <a:noFill/>
          </a:ln>
          <a:effectLst>
            <a:outerShdw blurRad="101520" dir="0" dist="0" rotWithShape="0">
              <a:srgbClr val="000000">
                <a:alpha val="10000"/>
              </a:srgbClr>
            </a:outerShdw>
          </a:effectLst>
        </p:spPr>
        <p:style>
          <a:lnRef idx="0"/>
          <a:fillRef idx="0"/>
          <a:effectRef idx="0"/>
          <a:fontRef idx="minor"/>
        </p:style>
      </p:sp>
      <p:grpSp>
        <p:nvGrpSpPr>
          <p:cNvPr id="389" name="Group 44"/>
          <p:cNvGrpSpPr/>
          <p:nvPr/>
        </p:nvGrpSpPr>
        <p:grpSpPr>
          <a:xfrm>
            <a:off x="4363920" y="1959480"/>
            <a:ext cx="976320" cy="824400"/>
            <a:chOff x="4363920" y="1959480"/>
            <a:chExt cx="976320" cy="824400"/>
          </a:xfrm>
        </p:grpSpPr>
        <p:sp>
          <p:nvSpPr>
            <p:cNvPr id="390" name="Straight Connector 45"/>
            <p:cNvSpPr/>
            <p:nvPr/>
          </p:nvSpPr>
          <p:spPr>
            <a:xfrm flipH="1" flipV="1">
              <a:off x="4911840" y="1959480"/>
              <a:ext cx="428400" cy="824400"/>
            </a:xfrm>
            <a:prstGeom prst="line">
              <a:avLst/>
            </a:prstGeom>
            <a:ln w="28440">
              <a:solidFill>
                <a:srgbClr val="52c9bd"/>
              </a:solidFill>
              <a:miter/>
            </a:ln>
          </p:spPr>
          <p:style>
            <a:lnRef idx="0"/>
            <a:fillRef idx="0"/>
            <a:effectRef idx="0"/>
            <a:fontRef idx="minor"/>
          </p:style>
        </p:sp>
        <p:sp>
          <p:nvSpPr>
            <p:cNvPr id="391" name="Straight Connector 46"/>
            <p:cNvSpPr/>
            <p:nvPr/>
          </p:nvSpPr>
          <p:spPr>
            <a:xfrm flipH="1">
              <a:off x="4363920" y="1961640"/>
              <a:ext cx="557280" cy="360"/>
            </a:xfrm>
            <a:prstGeom prst="line">
              <a:avLst/>
            </a:prstGeom>
            <a:ln w="28440">
              <a:solidFill>
                <a:srgbClr val="52c9bd"/>
              </a:solidFill>
              <a:miter/>
            </a:ln>
          </p:spPr>
          <p:style>
            <a:lnRef idx="0"/>
            <a:fillRef idx="0"/>
            <a:effectRef idx="0"/>
            <a:fontRef idx="minor"/>
          </p:style>
        </p:sp>
      </p:grpSp>
      <p:sp>
        <p:nvSpPr>
          <p:cNvPr id="392" name="Oval 47"/>
          <p:cNvSpPr/>
          <p:nvPr/>
        </p:nvSpPr>
        <p:spPr>
          <a:xfrm>
            <a:off x="4237200" y="2571120"/>
            <a:ext cx="2045520" cy="2045520"/>
          </a:xfrm>
          <a:prstGeom prst="ellipse">
            <a:avLst/>
          </a:prstGeom>
          <a:solidFill>
            <a:srgbClr val="ffffff"/>
          </a:solidFill>
          <a:ln w="12600">
            <a:noFill/>
          </a:ln>
          <a:effectLst>
            <a:outerShdw blurRad="101520" dir="0" dist="0" rotWithShape="0">
              <a:srgbClr val="000000">
                <a:alpha val="10000"/>
              </a:srgbClr>
            </a:outerShdw>
          </a:effectLst>
        </p:spPr>
        <p:style>
          <a:lnRef idx="0"/>
          <a:fillRef idx="0"/>
          <a:effectRef idx="0"/>
          <a:fontRef idx="minor"/>
        </p:style>
      </p:sp>
      <p:grpSp>
        <p:nvGrpSpPr>
          <p:cNvPr id="393" name="Group 48"/>
          <p:cNvGrpSpPr/>
          <p:nvPr/>
        </p:nvGrpSpPr>
        <p:grpSpPr>
          <a:xfrm>
            <a:off x="3119400" y="4782960"/>
            <a:ext cx="377640" cy="821160"/>
            <a:chOff x="3119400" y="4782960"/>
            <a:chExt cx="377640" cy="821160"/>
          </a:xfrm>
        </p:grpSpPr>
        <p:sp>
          <p:nvSpPr>
            <p:cNvPr id="394" name="Straight Connector 49"/>
            <p:cNvSpPr/>
            <p:nvPr/>
          </p:nvSpPr>
          <p:spPr>
            <a:xfrm flipH="1">
              <a:off x="3292200" y="4782960"/>
              <a:ext cx="204840" cy="821160"/>
            </a:xfrm>
            <a:prstGeom prst="line">
              <a:avLst/>
            </a:prstGeom>
            <a:ln w="28440">
              <a:solidFill>
                <a:srgbClr val="fec630"/>
              </a:solidFill>
              <a:miter/>
            </a:ln>
          </p:spPr>
          <p:style>
            <a:lnRef idx="0"/>
            <a:fillRef idx="0"/>
            <a:effectRef idx="0"/>
            <a:fontRef idx="minor"/>
          </p:style>
        </p:sp>
        <p:sp>
          <p:nvSpPr>
            <p:cNvPr id="395" name="Straight Connector 50"/>
            <p:cNvSpPr/>
            <p:nvPr/>
          </p:nvSpPr>
          <p:spPr>
            <a:xfrm flipH="1">
              <a:off x="3119400" y="5601960"/>
              <a:ext cx="184680" cy="360"/>
            </a:xfrm>
            <a:prstGeom prst="line">
              <a:avLst/>
            </a:prstGeom>
            <a:ln w="28440">
              <a:solidFill>
                <a:srgbClr val="fec630"/>
              </a:solidFill>
              <a:miter/>
            </a:ln>
          </p:spPr>
          <p:style>
            <a:lnRef idx="0"/>
            <a:fillRef idx="0"/>
            <a:effectRef idx="0"/>
            <a:fontRef idx="minor"/>
          </p:style>
        </p:sp>
      </p:grpSp>
      <p:sp>
        <p:nvSpPr>
          <p:cNvPr id="396" name="Oval 51"/>
          <p:cNvSpPr/>
          <p:nvPr/>
        </p:nvSpPr>
        <p:spPr>
          <a:xfrm>
            <a:off x="2748600" y="3496320"/>
            <a:ext cx="1398600" cy="1398600"/>
          </a:xfrm>
          <a:prstGeom prst="ellipse">
            <a:avLst/>
          </a:prstGeom>
          <a:solidFill>
            <a:srgbClr val="ffffff"/>
          </a:solidFill>
          <a:ln w="12600">
            <a:noFill/>
          </a:ln>
          <a:effectLst>
            <a:outerShdw blurRad="101520" dir="0" dist="0" rotWithShape="0">
              <a:srgbClr val="000000">
                <a:alpha val="10000"/>
              </a:srgbClr>
            </a:outerShdw>
          </a:effectLst>
        </p:spPr>
        <p:style>
          <a:lnRef idx="0"/>
          <a:fillRef idx="0"/>
          <a:effectRef idx="0"/>
          <a:fontRef idx="minor"/>
        </p:style>
      </p:sp>
      <p:sp>
        <p:nvSpPr>
          <p:cNvPr id="397" name="Oval 52"/>
          <p:cNvSpPr/>
          <p:nvPr/>
        </p:nvSpPr>
        <p:spPr>
          <a:xfrm>
            <a:off x="2837880" y="3585240"/>
            <a:ext cx="1220400" cy="1220400"/>
          </a:xfrm>
          <a:prstGeom prst="ellipse">
            <a:avLst/>
          </a:prstGeom>
          <a:solidFill>
            <a:srgbClr val="fec630"/>
          </a:solidFill>
          <a:ln w="12600">
            <a:noFill/>
          </a:ln>
        </p:spPr>
        <p:style>
          <a:lnRef idx="0"/>
          <a:fillRef idx="0"/>
          <a:effectRef idx="0"/>
          <a:fontRef idx="minor"/>
        </p:style>
      </p:sp>
      <p:sp>
        <p:nvSpPr>
          <p:cNvPr id="398" name="Oval 53"/>
          <p:cNvSpPr/>
          <p:nvPr/>
        </p:nvSpPr>
        <p:spPr>
          <a:xfrm>
            <a:off x="4338720" y="2672640"/>
            <a:ext cx="1842480" cy="1842480"/>
          </a:xfrm>
          <a:prstGeom prst="ellipse">
            <a:avLst/>
          </a:prstGeom>
          <a:solidFill>
            <a:srgbClr val="52c9bd"/>
          </a:solidFill>
          <a:ln w="12600">
            <a:noFill/>
          </a:ln>
        </p:spPr>
        <p:style>
          <a:lnRef idx="0"/>
          <a:fillRef idx="0"/>
          <a:effectRef idx="0"/>
          <a:fontRef idx="minor"/>
        </p:style>
      </p:sp>
      <p:sp>
        <p:nvSpPr>
          <p:cNvPr id="399" name="Oval 54"/>
          <p:cNvSpPr/>
          <p:nvPr/>
        </p:nvSpPr>
        <p:spPr>
          <a:xfrm>
            <a:off x="6439680" y="3728160"/>
            <a:ext cx="934920" cy="934920"/>
          </a:xfrm>
          <a:prstGeom prst="ellipse">
            <a:avLst/>
          </a:prstGeom>
          <a:solidFill>
            <a:srgbClr val="5d7373"/>
          </a:solidFill>
          <a:ln w="12600">
            <a:noFill/>
          </a:ln>
        </p:spPr>
        <p:style>
          <a:lnRef idx="0"/>
          <a:fillRef idx="0"/>
          <a:effectRef idx="0"/>
          <a:fontRef idx="minor"/>
        </p:style>
      </p:sp>
      <p:sp>
        <p:nvSpPr>
          <p:cNvPr id="400" name="Oval 55"/>
          <p:cNvSpPr/>
          <p:nvPr/>
        </p:nvSpPr>
        <p:spPr>
          <a:xfrm>
            <a:off x="7673040" y="3831480"/>
            <a:ext cx="1370880" cy="1370880"/>
          </a:xfrm>
          <a:prstGeom prst="ellipse">
            <a:avLst/>
          </a:prstGeom>
          <a:solidFill>
            <a:srgbClr val="ff5969"/>
          </a:solidFill>
          <a:ln w="12600">
            <a:noFill/>
          </a:ln>
        </p:spPr>
        <p:style>
          <a:lnRef idx="0"/>
          <a:fillRef idx="0"/>
          <a:effectRef idx="0"/>
          <a:fontRef idx="minor"/>
        </p:style>
      </p:sp>
      <p:grpSp>
        <p:nvGrpSpPr>
          <p:cNvPr id="401" name="Group 56"/>
          <p:cNvGrpSpPr/>
          <p:nvPr/>
        </p:nvGrpSpPr>
        <p:grpSpPr>
          <a:xfrm>
            <a:off x="1464840" y="5084280"/>
            <a:ext cx="1665720" cy="1533600"/>
            <a:chOff x="1464840" y="5084280"/>
            <a:chExt cx="1665720" cy="1533600"/>
          </a:xfrm>
        </p:grpSpPr>
        <p:sp>
          <p:nvSpPr>
            <p:cNvPr id="402" name="TextBox 57"/>
            <p:cNvSpPr/>
            <p:nvPr/>
          </p:nvSpPr>
          <p:spPr>
            <a:xfrm>
              <a:off x="2406240" y="5084280"/>
              <a:ext cx="723960" cy="455760"/>
            </a:xfrm>
            <a:prstGeom prst="rect">
              <a:avLst/>
            </a:prstGeom>
            <a:noFill/>
            <a:ln w="0">
              <a:noFill/>
            </a:ln>
          </p:spPr>
          <p:style>
            <a:lnRef idx="0"/>
            <a:fillRef idx="0"/>
            <a:effectRef idx="0"/>
            <a:fontRef idx="minor"/>
          </p:style>
          <p:txBody>
            <a:bodyPr lIns="90000" rIns="90000" tIns="45000" bIns="45000" anchor="t">
              <a:spAutoFit/>
            </a:bodyPr>
            <a:p>
              <a:pPr algn="r">
                <a:lnSpc>
                  <a:spcPct val="100000"/>
                </a:lnSpc>
                <a:buNone/>
              </a:pPr>
              <a:r>
                <a:rPr b="1" lang="en-US" sz="2400" spc="-1" strike="noStrike">
                  <a:solidFill>
                    <a:srgbClr val="fec630"/>
                  </a:solidFill>
                  <a:latin typeface="Tw Cen MT"/>
                  <a:ea typeface="DejaVu Sans"/>
                </a:rPr>
                <a:t>01</a:t>
              </a:r>
              <a:endParaRPr b="0" lang="en-US" sz="2400" spc="-1" strike="noStrike">
                <a:latin typeface="Arial"/>
              </a:endParaRPr>
            </a:p>
          </p:txBody>
        </p:sp>
        <p:sp>
          <p:nvSpPr>
            <p:cNvPr id="403" name="TextBox 58"/>
            <p:cNvSpPr/>
            <p:nvPr/>
          </p:nvSpPr>
          <p:spPr>
            <a:xfrm>
              <a:off x="1743840" y="5403240"/>
              <a:ext cx="1386720" cy="699480"/>
            </a:xfrm>
            <a:prstGeom prst="rect">
              <a:avLst/>
            </a:prstGeom>
            <a:noFill/>
            <a:ln w="0">
              <a:noFill/>
            </a:ln>
          </p:spPr>
          <p:style>
            <a:lnRef idx="0"/>
            <a:fillRef idx="0"/>
            <a:effectRef idx="0"/>
            <a:fontRef idx="minor"/>
          </p:style>
          <p:txBody>
            <a:bodyPr lIns="90000" rIns="90000" tIns="45000" bIns="45000" anchor="t">
              <a:spAutoFit/>
            </a:bodyPr>
            <a:p>
              <a:pPr algn="r">
                <a:lnSpc>
                  <a:spcPct val="100000"/>
                </a:lnSpc>
                <a:buNone/>
              </a:pPr>
              <a:r>
                <a:rPr b="1" lang="en-US" sz="2000" spc="-1" strike="noStrike">
                  <a:solidFill>
                    <a:srgbClr val="fec630"/>
                  </a:solidFill>
                  <a:latin typeface="Tw Cen MT"/>
                  <a:ea typeface="DejaVu Sans"/>
                </a:rPr>
                <a:t>HEADING</a:t>
              </a:r>
              <a:endParaRPr b="0" lang="en-US" sz="2000" spc="-1" strike="noStrike">
                <a:latin typeface="Arial"/>
              </a:endParaRPr>
            </a:p>
          </p:txBody>
        </p:sp>
        <p:sp>
          <p:nvSpPr>
            <p:cNvPr id="404" name="TextBox 59"/>
            <p:cNvSpPr/>
            <p:nvPr/>
          </p:nvSpPr>
          <p:spPr>
            <a:xfrm>
              <a:off x="1464840" y="5705280"/>
              <a:ext cx="1665720" cy="912600"/>
            </a:xfrm>
            <a:prstGeom prst="rect">
              <a:avLst/>
            </a:prstGeom>
            <a:noFill/>
            <a:ln w="0">
              <a:noFill/>
            </a:ln>
          </p:spPr>
          <p:style>
            <a:lnRef idx="0"/>
            <a:fillRef idx="0"/>
            <a:effectRef idx="0"/>
            <a:fontRef idx="minor"/>
          </p:style>
          <p:txBody>
            <a:bodyPr lIns="90000" rIns="90000" tIns="45000" bIns="45000" anchor="t">
              <a:spAutoFit/>
            </a:bodyPr>
            <a:p>
              <a:pPr algn="r">
                <a:lnSpc>
                  <a:spcPct val="100000"/>
                </a:lnSpc>
                <a:buNone/>
              </a:pPr>
              <a:r>
                <a:rPr b="0" lang="en-US" sz="1800" spc="-1" strike="noStrike">
                  <a:solidFill>
                    <a:srgbClr val="a6a6a6"/>
                  </a:solidFill>
                  <a:latin typeface="Tw Cen MT"/>
                  <a:ea typeface="DejaVu Sans"/>
                </a:rPr>
                <a:t>Add Some Brief Text to Explain</a:t>
              </a:r>
              <a:endParaRPr b="0" lang="en-US" sz="1800" spc="-1" strike="noStrike">
                <a:latin typeface="Arial"/>
              </a:endParaRPr>
            </a:p>
          </p:txBody>
        </p:sp>
      </p:grpSp>
      <p:grpSp>
        <p:nvGrpSpPr>
          <p:cNvPr id="405" name="Group 60"/>
          <p:cNvGrpSpPr/>
          <p:nvPr/>
        </p:nvGrpSpPr>
        <p:grpSpPr>
          <a:xfrm>
            <a:off x="2661840" y="1443600"/>
            <a:ext cx="1665720" cy="1533600"/>
            <a:chOff x="2661840" y="1443600"/>
            <a:chExt cx="1665720" cy="1533600"/>
          </a:xfrm>
        </p:grpSpPr>
        <p:sp>
          <p:nvSpPr>
            <p:cNvPr id="406" name="TextBox 61"/>
            <p:cNvSpPr/>
            <p:nvPr/>
          </p:nvSpPr>
          <p:spPr>
            <a:xfrm>
              <a:off x="3603240" y="1443600"/>
              <a:ext cx="723960" cy="455760"/>
            </a:xfrm>
            <a:prstGeom prst="rect">
              <a:avLst/>
            </a:prstGeom>
            <a:noFill/>
            <a:ln w="0">
              <a:noFill/>
            </a:ln>
          </p:spPr>
          <p:style>
            <a:lnRef idx="0"/>
            <a:fillRef idx="0"/>
            <a:effectRef idx="0"/>
            <a:fontRef idx="minor"/>
          </p:style>
          <p:txBody>
            <a:bodyPr lIns="90000" rIns="90000" tIns="45000" bIns="45000" anchor="t">
              <a:spAutoFit/>
            </a:bodyPr>
            <a:p>
              <a:pPr algn="r">
                <a:lnSpc>
                  <a:spcPct val="100000"/>
                </a:lnSpc>
                <a:buNone/>
              </a:pPr>
              <a:r>
                <a:rPr b="1" lang="en-US" sz="2400" spc="-1" strike="noStrike">
                  <a:solidFill>
                    <a:srgbClr val="52c9bd"/>
                  </a:solidFill>
                  <a:latin typeface="Tw Cen MT"/>
                  <a:ea typeface="DejaVu Sans"/>
                </a:rPr>
                <a:t>02</a:t>
              </a:r>
              <a:endParaRPr b="0" lang="en-US" sz="2400" spc="-1" strike="noStrike">
                <a:latin typeface="Arial"/>
              </a:endParaRPr>
            </a:p>
          </p:txBody>
        </p:sp>
        <p:sp>
          <p:nvSpPr>
            <p:cNvPr id="407" name="TextBox 62"/>
            <p:cNvSpPr/>
            <p:nvPr/>
          </p:nvSpPr>
          <p:spPr>
            <a:xfrm>
              <a:off x="2940840" y="1762560"/>
              <a:ext cx="1386720" cy="699480"/>
            </a:xfrm>
            <a:prstGeom prst="rect">
              <a:avLst/>
            </a:prstGeom>
            <a:noFill/>
            <a:ln w="0">
              <a:noFill/>
            </a:ln>
          </p:spPr>
          <p:style>
            <a:lnRef idx="0"/>
            <a:fillRef idx="0"/>
            <a:effectRef idx="0"/>
            <a:fontRef idx="minor"/>
          </p:style>
          <p:txBody>
            <a:bodyPr lIns="90000" rIns="90000" tIns="45000" bIns="45000" anchor="t">
              <a:spAutoFit/>
            </a:bodyPr>
            <a:p>
              <a:pPr algn="r">
                <a:lnSpc>
                  <a:spcPct val="100000"/>
                </a:lnSpc>
                <a:buNone/>
              </a:pPr>
              <a:r>
                <a:rPr b="1" lang="en-US" sz="2000" spc="-1" strike="noStrike">
                  <a:solidFill>
                    <a:srgbClr val="52c9bd"/>
                  </a:solidFill>
                  <a:latin typeface="Tw Cen MT"/>
                  <a:ea typeface="DejaVu Sans"/>
                </a:rPr>
                <a:t>HEADING</a:t>
              </a:r>
              <a:endParaRPr b="0" lang="en-US" sz="2000" spc="-1" strike="noStrike">
                <a:latin typeface="Arial"/>
              </a:endParaRPr>
            </a:p>
          </p:txBody>
        </p:sp>
        <p:sp>
          <p:nvSpPr>
            <p:cNvPr id="408" name="TextBox 63"/>
            <p:cNvSpPr/>
            <p:nvPr/>
          </p:nvSpPr>
          <p:spPr>
            <a:xfrm>
              <a:off x="2661840" y="2064600"/>
              <a:ext cx="1665720" cy="912600"/>
            </a:xfrm>
            <a:prstGeom prst="rect">
              <a:avLst/>
            </a:prstGeom>
            <a:noFill/>
            <a:ln w="0">
              <a:noFill/>
            </a:ln>
          </p:spPr>
          <p:style>
            <a:lnRef idx="0"/>
            <a:fillRef idx="0"/>
            <a:effectRef idx="0"/>
            <a:fontRef idx="minor"/>
          </p:style>
          <p:txBody>
            <a:bodyPr lIns="90000" rIns="90000" tIns="45000" bIns="45000" anchor="t">
              <a:spAutoFit/>
            </a:bodyPr>
            <a:p>
              <a:pPr algn="r">
                <a:lnSpc>
                  <a:spcPct val="100000"/>
                </a:lnSpc>
                <a:buNone/>
              </a:pPr>
              <a:r>
                <a:rPr b="0" lang="en-US" sz="1800" spc="-1" strike="noStrike">
                  <a:solidFill>
                    <a:srgbClr val="a6a6a6"/>
                  </a:solidFill>
                  <a:latin typeface="Tw Cen MT"/>
                  <a:ea typeface="DejaVu Sans"/>
                </a:rPr>
                <a:t>Add Some Brief Text to Explain</a:t>
              </a:r>
              <a:endParaRPr b="0" lang="en-US" sz="1800" spc="-1" strike="noStrike">
                <a:latin typeface="Arial"/>
              </a:endParaRPr>
            </a:p>
          </p:txBody>
        </p:sp>
      </p:grpSp>
      <p:grpSp>
        <p:nvGrpSpPr>
          <p:cNvPr id="409" name="Group 64"/>
          <p:cNvGrpSpPr/>
          <p:nvPr/>
        </p:nvGrpSpPr>
        <p:grpSpPr>
          <a:xfrm>
            <a:off x="8798040" y="5169600"/>
            <a:ext cx="1665720" cy="1533600"/>
            <a:chOff x="8798040" y="5169600"/>
            <a:chExt cx="1665720" cy="1533600"/>
          </a:xfrm>
        </p:grpSpPr>
        <p:sp>
          <p:nvSpPr>
            <p:cNvPr id="410" name="TextBox 65"/>
            <p:cNvSpPr/>
            <p:nvPr/>
          </p:nvSpPr>
          <p:spPr>
            <a:xfrm>
              <a:off x="8798040" y="5169600"/>
              <a:ext cx="723960" cy="45576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en-US" sz="2400" spc="-1" strike="noStrike">
                  <a:solidFill>
                    <a:srgbClr val="ff5969"/>
                  </a:solidFill>
                  <a:latin typeface="Tw Cen MT"/>
                  <a:ea typeface="DejaVu Sans"/>
                </a:rPr>
                <a:t>04</a:t>
              </a:r>
              <a:endParaRPr b="0" lang="en-US" sz="2400" spc="-1" strike="noStrike">
                <a:latin typeface="Arial"/>
              </a:endParaRPr>
            </a:p>
          </p:txBody>
        </p:sp>
        <p:sp>
          <p:nvSpPr>
            <p:cNvPr id="411" name="TextBox 66"/>
            <p:cNvSpPr/>
            <p:nvPr/>
          </p:nvSpPr>
          <p:spPr>
            <a:xfrm>
              <a:off x="8803800" y="5489280"/>
              <a:ext cx="1386720" cy="6994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en-US" sz="2000" spc="-1" strike="noStrike">
                  <a:solidFill>
                    <a:srgbClr val="ff5969"/>
                  </a:solidFill>
                  <a:latin typeface="Tw Cen MT"/>
                  <a:ea typeface="DejaVu Sans"/>
                </a:rPr>
                <a:t>HEADING</a:t>
              </a:r>
              <a:endParaRPr b="0" lang="en-US" sz="2000" spc="-1" strike="noStrike">
                <a:latin typeface="Arial"/>
              </a:endParaRPr>
            </a:p>
          </p:txBody>
        </p:sp>
        <p:sp>
          <p:nvSpPr>
            <p:cNvPr id="412" name="TextBox 67"/>
            <p:cNvSpPr/>
            <p:nvPr/>
          </p:nvSpPr>
          <p:spPr>
            <a:xfrm>
              <a:off x="8798040" y="5790600"/>
              <a:ext cx="1665720" cy="91260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en-US" sz="1800" spc="-1" strike="noStrike">
                  <a:solidFill>
                    <a:srgbClr val="a6a6a6"/>
                  </a:solidFill>
                  <a:latin typeface="Tw Cen MT"/>
                  <a:ea typeface="DejaVu Sans"/>
                </a:rPr>
                <a:t>Add Some Brief Text to Explain</a:t>
              </a:r>
              <a:endParaRPr b="0" lang="en-US" sz="1800" spc="-1" strike="noStrike">
                <a:latin typeface="Arial"/>
              </a:endParaRPr>
            </a:p>
          </p:txBody>
        </p:sp>
      </p:grpSp>
      <p:grpSp>
        <p:nvGrpSpPr>
          <p:cNvPr id="413" name="Group 68"/>
          <p:cNvGrpSpPr/>
          <p:nvPr/>
        </p:nvGrpSpPr>
        <p:grpSpPr>
          <a:xfrm>
            <a:off x="7730280" y="1996200"/>
            <a:ext cx="1665720" cy="1533960"/>
            <a:chOff x="7730280" y="1996200"/>
            <a:chExt cx="1665720" cy="1533960"/>
          </a:xfrm>
        </p:grpSpPr>
        <p:sp>
          <p:nvSpPr>
            <p:cNvPr id="414" name="TextBox 69"/>
            <p:cNvSpPr/>
            <p:nvPr/>
          </p:nvSpPr>
          <p:spPr>
            <a:xfrm>
              <a:off x="7730280" y="1996200"/>
              <a:ext cx="723960" cy="45576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en-US" sz="2400" spc="-1" strike="noStrike">
                  <a:solidFill>
                    <a:srgbClr val="5d7373"/>
                  </a:solidFill>
                  <a:latin typeface="Tw Cen MT"/>
                  <a:ea typeface="DejaVu Sans"/>
                </a:rPr>
                <a:t>03</a:t>
              </a:r>
              <a:endParaRPr b="0" lang="en-US" sz="2400" spc="-1" strike="noStrike">
                <a:latin typeface="Arial"/>
              </a:endParaRPr>
            </a:p>
          </p:txBody>
        </p:sp>
        <p:sp>
          <p:nvSpPr>
            <p:cNvPr id="415" name="TextBox 70"/>
            <p:cNvSpPr/>
            <p:nvPr/>
          </p:nvSpPr>
          <p:spPr>
            <a:xfrm>
              <a:off x="7736040" y="2316240"/>
              <a:ext cx="1386720" cy="6994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en-US" sz="2000" spc="-1" strike="noStrike">
                  <a:solidFill>
                    <a:srgbClr val="5d7373"/>
                  </a:solidFill>
                  <a:latin typeface="Tw Cen MT"/>
                  <a:ea typeface="DejaVu Sans"/>
                </a:rPr>
                <a:t>HEADING</a:t>
              </a:r>
              <a:endParaRPr b="0" lang="en-US" sz="2000" spc="-1" strike="noStrike">
                <a:latin typeface="Arial"/>
              </a:endParaRPr>
            </a:p>
          </p:txBody>
        </p:sp>
        <p:sp>
          <p:nvSpPr>
            <p:cNvPr id="416" name="TextBox 71"/>
            <p:cNvSpPr/>
            <p:nvPr/>
          </p:nvSpPr>
          <p:spPr>
            <a:xfrm>
              <a:off x="7730280" y="2617560"/>
              <a:ext cx="1665720" cy="91260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en-US" sz="1800" spc="-1" strike="noStrike">
                  <a:solidFill>
                    <a:srgbClr val="a6a6a6"/>
                  </a:solidFill>
                  <a:latin typeface="Tw Cen MT"/>
                  <a:ea typeface="DejaVu Sans"/>
                </a:rPr>
                <a:t>Add Some Brief Text to Explain</a:t>
              </a:r>
              <a:endParaRPr b="0" lang="en-US" sz="1800" spc="-1" strike="noStrike">
                <a:latin typeface="Arial"/>
              </a:endParaRPr>
            </a:p>
          </p:txBody>
        </p:sp>
      </p:grpSp>
      <p:sp>
        <p:nvSpPr>
          <p:cNvPr id="417" name="AutoShape 46"/>
          <p:cNvSpPr/>
          <p:nvPr/>
        </p:nvSpPr>
        <p:spPr>
          <a:xfrm>
            <a:off x="7907040" y="4062600"/>
            <a:ext cx="902880" cy="902880"/>
          </a:xfrm>
          <a:custGeom>
            <a:avLst/>
            <a:gdLst/>
            <a:ahLst/>
            <a:rect l="l" t="t"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ffffff"/>
          </a:solidFill>
          <a:ln w="0">
            <a:noFill/>
          </a:ln>
        </p:spPr>
        <p:style>
          <a:lnRef idx="0"/>
          <a:fillRef idx="0"/>
          <a:effectRef idx="0"/>
          <a:fontRef idx="minor"/>
        </p:style>
      </p:sp>
      <p:grpSp>
        <p:nvGrpSpPr>
          <p:cNvPr id="418" name="Group 73"/>
          <p:cNvGrpSpPr/>
          <p:nvPr/>
        </p:nvGrpSpPr>
        <p:grpSpPr>
          <a:xfrm>
            <a:off x="6644520" y="3886200"/>
            <a:ext cx="535320" cy="612000"/>
            <a:chOff x="6644520" y="3886200"/>
            <a:chExt cx="535320" cy="612000"/>
          </a:xfrm>
        </p:grpSpPr>
        <p:sp>
          <p:nvSpPr>
            <p:cNvPr id="419" name="AutoShape 48"/>
            <p:cNvSpPr/>
            <p:nvPr/>
          </p:nvSpPr>
          <p:spPr>
            <a:xfrm>
              <a:off x="6644520" y="3886200"/>
              <a:ext cx="535320" cy="612000"/>
            </a:xfrm>
            <a:custGeom>
              <a:avLst/>
              <a:gdLst/>
              <a:ahLst/>
              <a:rect l="l" t="t"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solidFill>
              <a:srgbClr val="ffffff"/>
            </a:solidFill>
            <a:ln w="0">
              <a:noFill/>
            </a:ln>
          </p:spPr>
          <p:style>
            <a:lnRef idx="0"/>
            <a:fillRef idx="0"/>
            <a:effectRef idx="0"/>
            <a:fontRef idx="minor"/>
          </p:style>
        </p:sp>
        <p:sp>
          <p:nvSpPr>
            <p:cNvPr id="420" name="AutoShape 49"/>
            <p:cNvSpPr/>
            <p:nvPr/>
          </p:nvSpPr>
          <p:spPr>
            <a:xfrm>
              <a:off x="7065720" y="4364640"/>
              <a:ext cx="38160" cy="37080"/>
            </a:xfrm>
            <a:custGeom>
              <a:avLst/>
              <a:gdLst/>
              <a:ahLst/>
              <a:rect l="l" t="t"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ffffff"/>
            </a:solidFill>
            <a:ln w="0">
              <a:noFill/>
            </a:ln>
          </p:spPr>
          <p:style>
            <a:lnRef idx="0"/>
            <a:fillRef idx="0"/>
            <a:effectRef idx="0"/>
            <a:fontRef idx="minor"/>
          </p:style>
        </p:sp>
        <p:sp>
          <p:nvSpPr>
            <p:cNvPr id="421" name="AutoShape 50"/>
            <p:cNvSpPr/>
            <p:nvPr/>
          </p:nvSpPr>
          <p:spPr>
            <a:xfrm>
              <a:off x="7065720" y="4249440"/>
              <a:ext cx="38160" cy="38160"/>
            </a:xfrm>
            <a:custGeom>
              <a:avLst/>
              <a:gdLst/>
              <a:ahLst/>
              <a:rect l="l" t="t"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ffffff"/>
            </a:solidFill>
            <a:ln w="0">
              <a:noFill/>
            </a:ln>
          </p:spPr>
          <p:style>
            <a:lnRef idx="0"/>
            <a:fillRef idx="0"/>
            <a:effectRef idx="0"/>
            <a:fontRef idx="minor"/>
          </p:style>
        </p:sp>
        <p:sp>
          <p:nvSpPr>
            <p:cNvPr id="422" name="AutoShape 51"/>
            <p:cNvSpPr/>
            <p:nvPr/>
          </p:nvSpPr>
          <p:spPr>
            <a:xfrm>
              <a:off x="7065720" y="4134240"/>
              <a:ext cx="38160" cy="38160"/>
            </a:xfrm>
            <a:custGeom>
              <a:avLst/>
              <a:gdLst/>
              <a:ahLst/>
              <a:rect l="l" t="t"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ffffff"/>
            </a:solidFill>
            <a:ln w="0">
              <a:noFill/>
            </a:ln>
          </p:spPr>
          <p:style>
            <a:lnRef idx="0"/>
            <a:fillRef idx="0"/>
            <a:effectRef idx="0"/>
            <a:fontRef idx="minor"/>
          </p:style>
        </p:sp>
      </p:grpSp>
      <p:grpSp>
        <p:nvGrpSpPr>
          <p:cNvPr id="423" name="Group 78"/>
          <p:cNvGrpSpPr/>
          <p:nvPr/>
        </p:nvGrpSpPr>
        <p:grpSpPr>
          <a:xfrm>
            <a:off x="3046680" y="3747600"/>
            <a:ext cx="802800" cy="802800"/>
            <a:chOff x="3046680" y="3747600"/>
            <a:chExt cx="802800" cy="802800"/>
          </a:xfrm>
        </p:grpSpPr>
        <p:sp>
          <p:nvSpPr>
            <p:cNvPr id="424" name="AutoShape 81"/>
            <p:cNvSpPr/>
            <p:nvPr/>
          </p:nvSpPr>
          <p:spPr>
            <a:xfrm>
              <a:off x="3046680" y="3747600"/>
              <a:ext cx="802800" cy="802800"/>
            </a:xfrm>
            <a:custGeom>
              <a:avLst/>
              <a:gdLst/>
              <a:ahLst/>
              <a:rect l="l" t="t"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rgbClr val="ffffff"/>
            </a:solidFill>
            <a:ln w="0">
              <a:noFill/>
            </a:ln>
          </p:spPr>
          <p:style>
            <a:lnRef idx="0"/>
            <a:fillRef idx="0"/>
            <a:effectRef idx="0"/>
            <a:fontRef idx="minor"/>
          </p:style>
        </p:sp>
        <p:sp>
          <p:nvSpPr>
            <p:cNvPr id="425" name="AutoShape 82"/>
            <p:cNvSpPr/>
            <p:nvPr/>
          </p:nvSpPr>
          <p:spPr>
            <a:xfrm>
              <a:off x="3122280" y="4400280"/>
              <a:ext cx="74880" cy="74880"/>
            </a:xfrm>
            <a:custGeom>
              <a:avLst/>
              <a:gdLst/>
              <a:ahLst/>
              <a:rect l="l" t="t"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rgbClr val="ffffff"/>
            </a:solidFill>
            <a:ln w="0">
              <a:noFill/>
            </a:ln>
          </p:spPr>
          <p:style>
            <a:lnRef idx="0"/>
            <a:fillRef idx="0"/>
            <a:effectRef idx="0"/>
            <a:fontRef idx="minor"/>
          </p:style>
        </p:sp>
      </p:grpSp>
      <p:grpSp>
        <p:nvGrpSpPr>
          <p:cNvPr id="426" name="Group 81"/>
          <p:cNvGrpSpPr/>
          <p:nvPr/>
        </p:nvGrpSpPr>
        <p:grpSpPr>
          <a:xfrm>
            <a:off x="4695840" y="3030480"/>
            <a:ext cx="1128600" cy="1126800"/>
            <a:chOff x="4695840" y="3030480"/>
            <a:chExt cx="1128600" cy="1126800"/>
          </a:xfrm>
        </p:grpSpPr>
        <p:sp>
          <p:nvSpPr>
            <p:cNvPr id="427" name="AutoShape 84"/>
            <p:cNvSpPr/>
            <p:nvPr/>
          </p:nvSpPr>
          <p:spPr>
            <a:xfrm>
              <a:off x="4695840" y="3030480"/>
              <a:ext cx="1128600" cy="1126800"/>
            </a:xfrm>
            <a:custGeom>
              <a:avLst/>
              <a:gdLst/>
              <a:ahLst/>
              <a:rect l="l" t="t"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solidFill>
              <a:srgbClr val="ffffff"/>
            </a:solidFill>
            <a:ln w="0">
              <a:noFill/>
            </a:ln>
          </p:spPr>
          <p:style>
            <a:lnRef idx="0"/>
            <a:fillRef idx="0"/>
            <a:effectRef idx="0"/>
            <a:fontRef idx="minor"/>
          </p:style>
        </p:sp>
        <p:sp>
          <p:nvSpPr>
            <p:cNvPr id="428" name="AutoShape 85"/>
            <p:cNvSpPr/>
            <p:nvPr/>
          </p:nvSpPr>
          <p:spPr>
            <a:xfrm>
              <a:off x="5366520" y="3452760"/>
              <a:ext cx="315360" cy="36000"/>
            </a:xfrm>
            <a:custGeom>
              <a:avLst/>
              <a:gdLst/>
              <a:ahLst/>
              <a:rect l="l" t="t"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rgbClr val="ffffff"/>
            </a:solidFill>
            <a:ln w="0">
              <a:noFill/>
            </a:ln>
          </p:spPr>
          <p:style>
            <a:lnRef idx="0"/>
            <a:fillRef idx="0"/>
            <a:effectRef idx="0"/>
            <a:fontRef idx="minor"/>
          </p:style>
        </p:sp>
        <p:sp>
          <p:nvSpPr>
            <p:cNvPr id="429" name="AutoShape 86"/>
            <p:cNvSpPr/>
            <p:nvPr/>
          </p:nvSpPr>
          <p:spPr>
            <a:xfrm>
              <a:off x="5366520" y="3346560"/>
              <a:ext cx="315360" cy="36000"/>
            </a:xfrm>
            <a:custGeom>
              <a:avLst/>
              <a:gdLst/>
              <a:ahLst/>
              <a:rect l="l" t="t"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rgbClr val="ffffff"/>
            </a:solidFill>
            <a:ln w="0">
              <a:noFill/>
            </a:ln>
          </p:spPr>
          <p:style>
            <a:lnRef idx="0"/>
            <a:fillRef idx="0"/>
            <a:effectRef idx="0"/>
            <a:fontRef idx="minor"/>
          </p:style>
        </p:sp>
        <p:sp>
          <p:nvSpPr>
            <p:cNvPr id="430" name="AutoShape 87"/>
            <p:cNvSpPr/>
            <p:nvPr/>
          </p:nvSpPr>
          <p:spPr>
            <a:xfrm>
              <a:off x="5366520" y="3240720"/>
              <a:ext cx="315360" cy="36000"/>
            </a:xfrm>
            <a:custGeom>
              <a:avLst/>
              <a:gdLst/>
              <a:ahLst/>
              <a:rect l="l" t="t"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rgbClr val="ffffff"/>
            </a:solidFill>
            <a:ln w="0">
              <a:noFill/>
            </a:ln>
          </p:spPr>
          <p:style>
            <a:lnRef idx="0"/>
            <a:fillRef idx="0"/>
            <a:effectRef idx="0"/>
            <a:fontRef idx="minor"/>
          </p:style>
        </p:sp>
        <p:sp>
          <p:nvSpPr>
            <p:cNvPr id="431" name="AutoShape 88"/>
            <p:cNvSpPr/>
            <p:nvPr/>
          </p:nvSpPr>
          <p:spPr>
            <a:xfrm>
              <a:off x="4979160" y="3982680"/>
              <a:ext cx="315360" cy="33840"/>
            </a:xfrm>
            <a:custGeom>
              <a:avLst/>
              <a:gdLst/>
              <a:ahLst/>
              <a:rect l="l" t="t"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ffffff"/>
            </a:solidFill>
            <a:ln w="0">
              <a:noFill/>
            </a:ln>
          </p:spPr>
          <p:style>
            <a:lnRef idx="0"/>
            <a:fillRef idx="0"/>
            <a:effectRef idx="0"/>
            <a:fontRef idx="minor"/>
          </p:style>
        </p:sp>
        <p:sp>
          <p:nvSpPr>
            <p:cNvPr id="432" name="AutoShape 89"/>
            <p:cNvSpPr/>
            <p:nvPr/>
          </p:nvSpPr>
          <p:spPr>
            <a:xfrm>
              <a:off x="4979160" y="3876840"/>
              <a:ext cx="315360" cy="33840"/>
            </a:xfrm>
            <a:custGeom>
              <a:avLst/>
              <a:gdLst/>
              <a:ahLst/>
              <a:rect l="l" t="t"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ffffff"/>
            </a:solidFill>
            <a:ln w="0">
              <a:noFill/>
            </a:ln>
          </p:spPr>
          <p:style>
            <a:lnRef idx="0"/>
            <a:fillRef idx="0"/>
            <a:effectRef idx="0"/>
            <a:fontRef idx="minor"/>
          </p:style>
        </p:sp>
        <p:sp>
          <p:nvSpPr>
            <p:cNvPr id="433" name="AutoShape 90"/>
            <p:cNvSpPr/>
            <p:nvPr/>
          </p:nvSpPr>
          <p:spPr>
            <a:xfrm>
              <a:off x="4979160" y="3770640"/>
              <a:ext cx="315360" cy="33840"/>
            </a:xfrm>
            <a:custGeom>
              <a:avLst/>
              <a:gdLst/>
              <a:ahLst/>
              <a:rect l="l" t="t"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ffffff"/>
            </a:solidFill>
            <a:ln w="0">
              <a:noFill/>
            </a:ln>
          </p:spPr>
          <p:style>
            <a:lnRef idx="0"/>
            <a:fillRef idx="0"/>
            <a:effectRef idx="0"/>
            <a:fontRef idx="minor"/>
          </p:style>
        </p:sp>
        <p:sp>
          <p:nvSpPr>
            <p:cNvPr id="434" name="AutoShape 91"/>
            <p:cNvSpPr/>
            <p:nvPr/>
          </p:nvSpPr>
          <p:spPr>
            <a:xfrm>
              <a:off x="5366520" y="3982680"/>
              <a:ext cx="315360" cy="33840"/>
            </a:xfrm>
            <a:custGeom>
              <a:avLst/>
              <a:gdLst/>
              <a:ahLst/>
              <a:rect l="l" t="t"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ffffff"/>
            </a:solidFill>
            <a:ln w="0">
              <a:noFill/>
            </a:ln>
          </p:spPr>
          <p:style>
            <a:lnRef idx="0"/>
            <a:fillRef idx="0"/>
            <a:effectRef idx="0"/>
            <a:fontRef idx="minor"/>
          </p:style>
        </p:sp>
        <p:sp>
          <p:nvSpPr>
            <p:cNvPr id="435" name="AutoShape 92"/>
            <p:cNvSpPr/>
            <p:nvPr/>
          </p:nvSpPr>
          <p:spPr>
            <a:xfrm>
              <a:off x="5366520" y="3876840"/>
              <a:ext cx="315360" cy="33840"/>
            </a:xfrm>
            <a:custGeom>
              <a:avLst/>
              <a:gdLst/>
              <a:ahLst/>
              <a:rect l="l" t="t"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ffffff"/>
            </a:solidFill>
            <a:ln w="0">
              <a:noFill/>
            </a:ln>
          </p:spPr>
          <p:style>
            <a:lnRef idx="0"/>
            <a:fillRef idx="0"/>
            <a:effectRef idx="0"/>
            <a:fontRef idx="minor"/>
          </p:style>
        </p:sp>
        <p:sp>
          <p:nvSpPr>
            <p:cNvPr id="436" name="AutoShape 93"/>
            <p:cNvSpPr/>
            <p:nvPr/>
          </p:nvSpPr>
          <p:spPr>
            <a:xfrm>
              <a:off x="5366520" y="3770640"/>
              <a:ext cx="315360" cy="33840"/>
            </a:xfrm>
            <a:custGeom>
              <a:avLst/>
              <a:gdLst/>
              <a:ahLst/>
              <a:rect l="l" t="t"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ffffff"/>
            </a:solidFill>
            <a:ln w="0">
              <a:noFill/>
            </a:ln>
          </p:spPr>
          <p:style>
            <a:lnRef idx="0"/>
            <a:fillRef idx="0"/>
            <a:effectRef idx="0"/>
            <a:fontRef idx="minor"/>
          </p:style>
        </p:sp>
        <p:sp>
          <p:nvSpPr>
            <p:cNvPr id="437" name="AutoShape 94"/>
            <p:cNvSpPr/>
            <p:nvPr/>
          </p:nvSpPr>
          <p:spPr>
            <a:xfrm>
              <a:off x="4979160" y="3558600"/>
              <a:ext cx="702720" cy="33840"/>
            </a:xfrm>
            <a:custGeom>
              <a:avLst/>
              <a:gdLst/>
              <a:ahLst/>
              <a:rect l="l" t="t"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solidFill>
              <a:srgbClr val="ffffff"/>
            </a:solidFill>
            <a:ln w="0">
              <a:noFill/>
            </a:ln>
          </p:spPr>
          <p:style>
            <a:lnRef idx="0"/>
            <a:fillRef idx="0"/>
            <a:effectRef idx="0"/>
            <a:fontRef idx="minor"/>
          </p:style>
        </p:sp>
        <p:sp>
          <p:nvSpPr>
            <p:cNvPr id="438" name="AutoShape 95"/>
            <p:cNvSpPr/>
            <p:nvPr/>
          </p:nvSpPr>
          <p:spPr>
            <a:xfrm>
              <a:off x="4979160" y="3664800"/>
              <a:ext cx="702720" cy="33840"/>
            </a:xfrm>
            <a:custGeom>
              <a:avLst/>
              <a:gdLst/>
              <a:ahLst/>
              <a:rect l="l" t="t"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solidFill>
              <a:srgbClr val="ffffff"/>
            </a:solidFill>
            <a:ln w="0">
              <a:noFill/>
            </a:ln>
          </p:spPr>
          <p:style>
            <a:lnRef idx="0"/>
            <a:fillRef idx="0"/>
            <a:effectRef idx="0"/>
            <a:fontRef idx="minor"/>
          </p:style>
        </p:sp>
        <p:sp>
          <p:nvSpPr>
            <p:cNvPr id="439" name="AutoShape 96"/>
            <p:cNvSpPr/>
            <p:nvPr/>
          </p:nvSpPr>
          <p:spPr>
            <a:xfrm>
              <a:off x="4979160" y="3171240"/>
              <a:ext cx="315360" cy="315360"/>
            </a:xfrm>
            <a:custGeom>
              <a:avLst/>
              <a:gdLst/>
              <a:ahLst/>
              <a:rect l="l" t="t"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solidFill>
              <a:srgbClr val="ffffff"/>
            </a:solidFill>
            <a:ln w="0">
              <a:noFill/>
            </a:ln>
          </p:spPr>
          <p:style>
            <a:lnRef idx="0"/>
            <a:fillRef idx="0"/>
            <a:effectRef idx="0"/>
            <a:fontRef idx="minor"/>
          </p:style>
        </p:sp>
      </p:grpSp>
    </p:spTree>
  </p:cSld>
  <mc:AlternateContent>
    <mc:Choice Requires="p14">
      <p:transition spd="slow" p14:dur="2000"/>
    </mc:Choice>
    <mc:Fallback>
      <p:transition spd="slow"/>
    </mc:Fallback>
  </mc:AlternateContent>
  <p:timing>
    <p:tnLst>
      <p:par>
        <p:cTn id="187" dur="indefinite" restart="never" nodeType="tmRoot">
          <p:childTnLst>
            <p:seq>
              <p:cTn id="188" dur="indefinite" nodeType="mainSeq">
                <p:childTnLst>
                  <p:par>
                    <p:cTn id="189" fill="hold">
                      <p:stCondLst>
                        <p:cond delay="indefinite"/>
                      </p:stCondLst>
                      <p:childTnLst>
                        <p:par>
                          <p:cTn id="190" fill="hold">
                            <p:stCondLst>
                              <p:cond delay="0"/>
                            </p:stCondLst>
                            <p:childTnLst>
                              <p:par>
                                <p:cTn id="191" nodeType="clickEffect" fill="hold" presetClass="entr" presetID="10">
                                  <p:stCondLst>
                                    <p:cond delay="0"/>
                                  </p:stCondLst>
                                  <p:childTnLst>
                                    <p:set>
                                      <p:cBhvr>
                                        <p:cTn id="192" dur="1" fill="hold">
                                          <p:stCondLst>
                                            <p:cond delay="0"/>
                                          </p:stCondLst>
                                        </p:cTn>
                                        <p:tgtEl>
                                          <p:spTgt spid="378"/>
                                        </p:tgtEl>
                                        <p:attrNameLst>
                                          <p:attrName>style.visibility</p:attrName>
                                        </p:attrNameLst>
                                      </p:cBhvr>
                                      <p:to>
                                        <p:strVal val="visible"/>
                                      </p:to>
                                    </p:set>
                                    <p:animEffect filter="fade" transition="in">
                                      <p:cBhvr additive="repl">
                                        <p:cTn id="193" dur="500"/>
                                        <p:tgtEl>
                                          <p:spTgt spid="378"/>
                                        </p:tgtEl>
                                      </p:cBhvr>
                                    </p:animEffect>
                                  </p:childTnLst>
                                </p:cTn>
                              </p:par>
                            </p:childTnLst>
                          </p:cTn>
                        </p:par>
                        <p:par>
                          <p:cTn id="194" fill="hold">
                            <p:stCondLst>
                              <p:cond delay="500"/>
                            </p:stCondLst>
                            <p:childTnLst>
                              <p:par>
                                <p:cTn id="195" nodeType="afterEffect" fill="hold" presetClass="entr" presetID="53" presetSubtype="16">
                                  <p:stCondLst>
                                    <p:cond delay="0"/>
                                  </p:stCondLst>
                                  <p:childTnLst>
                                    <p:set>
                                      <p:cBhvr>
                                        <p:cTn id="196" dur="1" fill="hold">
                                          <p:stCondLst>
                                            <p:cond delay="0"/>
                                          </p:stCondLst>
                                        </p:cTn>
                                        <p:tgtEl>
                                          <p:spTgt spid="396"/>
                                        </p:tgtEl>
                                        <p:attrNameLst>
                                          <p:attrName>style.visibility</p:attrName>
                                        </p:attrNameLst>
                                      </p:cBhvr>
                                      <p:to>
                                        <p:strVal val="visible"/>
                                      </p:to>
                                    </p:set>
                                    <p:anim calcmode="lin" valueType="num">
                                      <p:cBhvr additive="repl">
                                        <p:cTn id="197" dur="500" fill="hold"/>
                                        <p:tgtEl>
                                          <p:spTgt spid="396"/>
                                        </p:tgtEl>
                                        <p:attrNameLst>
                                          <p:attrName>ppt_w</p:attrName>
                                        </p:attrNameLst>
                                      </p:cBhvr>
                                      <p:tavLst>
                                        <p:tav tm="0">
                                          <p:val>
                                            <p:strVal val="0"/>
                                          </p:val>
                                        </p:tav>
                                        <p:tav tm="100000">
                                          <p:val>
                                            <p:strVal val="#ppt_w"/>
                                          </p:val>
                                        </p:tav>
                                      </p:tavLst>
                                    </p:anim>
                                    <p:anim calcmode="lin" valueType="num">
                                      <p:cBhvr additive="repl">
                                        <p:cTn id="198" dur="500" fill="hold"/>
                                        <p:tgtEl>
                                          <p:spTgt spid="396"/>
                                        </p:tgtEl>
                                        <p:attrNameLst>
                                          <p:attrName>ppt_h</p:attrName>
                                        </p:attrNameLst>
                                      </p:cBhvr>
                                      <p:tavLst>
                                        <p:tav tm="0">
                                          <p:val>
                                            <p:strVal val="0"/>
                                          </p:val>
                                        </p:tav>
                                        <p:tav tm="100000">
                                          <p:val>
                                            <p:strVal val="#ppt_h"/>
                                          </p:val>
                                        </p:tav>
                                      </p:tavLst>
                                    </p:anim>
                                    <p:animEffect filter="fade" transition="in">
                                      <p:cBhvr additive="repl">
                                        <p:cTn id="199" dur="500"/>
                                        <p:tgtEl>
                                          <p:spTgt spid="396"/>
                                        </p:tgtEl>
                                      </p:cBhvr>
                                    </p:animEffect>
                                  </p:childTnLst>
                                </p:cTn>
                              </p:par>
                              <p:par>
                                <p:cTn id="200" nodeType="withEffect" fill="hold" presetClass="entr" presetID="53" presetSubtype="16">
                                  <p:stCondLst>
                                    <p:cond delay="250"/>
                                  </p:stCondLst>
                                  <p:childTnLst>
                                    <p:set>
                                      <p:cBhvr>
                                        <p:cTn id="201" dur="1" fill="hold">
                                          <p:stCondLst>
                                            <p:cond delay="0"/>
                                          </p:stCondLst>
                                        </p:cTn>
                                        <p:tgtEl>
                                          <p:spTgt spid="397"/>
                                        </p:tgtEl>
                                        <p:attrNameLst>
                                          <p:attrName>style.visibility</p:attrName>
                                        </p:attrNameLst>
                                      </p:cBhvr>
                                      <p:to>
                                        <p:strVal val="visible"/>
                                      </p:to>
                                    </p:set>
                                    <p:anim calcmode="lin" valueType="num">
                                      <p:cBhvr additive="repl">
                                        <p:cTn id="202" dur="500" fill="hold"/>
                                        <p:tgtEl>
                                          <p:spTgt spid="397"/>
                                        </p:tgtEl>
                                        <p:attrNameLst>
                                          <p:attrName>ppt_w</p:attrName>
                                        </p:attrNameLst>
                                      </p:cBhvr>
                                      <p:tavLst>
                                        <p:tav tm="0">
                                          <p:val>
                                            <p:strVal val="0"/>
                                          </p:val>
                                        </p:tav>
                                        <p:tav tm="100000">
                                          <p:val>
                                            <p:strVal val="#ppt_w"/>
                                          </p:val>
                                        </p:tav>
                                      </p:tavLst>
                                    </p:anim>
                                    <p:anim calcmode="lin" valueType="num">
                                      <p:cBhvr additive="repl">
                                        <p:cTn id="203" dur="500" fill="hold"/>
                                        <p:tgtEl>
                                          <p:spTgt spid="397"/>
                                        </p:tgtEl>
                                        <p:attrNameLst>
                                          <p:attrName>ppt_h</p:attrName>
                                        </p:attrNameLst>
                                      </p:cBhvr>
                                      <p:tavLst>
                                        <p:tav tm="0">
                                          <p:val>
                                            <p:strVal val="0"/>
                                          </p:val>
                                        </p:tav>
                                        <p:tav tm="100000">
                                          <p:val>
                                            <p:strVal val="#ppt_h"/>
                                          </p:val>
                                        </p:tav>
                                      </p:tavLst>
                                    </p:anim>
                                    <p:animEffect filter="fade" transition="in">
                                      <p:cBhvr additive="repl">
                                        <p:cTn id="204" dur="500"/>
                                        <p:tgtEl>
                                          <p:spTgt spid="397"/>
                                        </p:tgtEl>
                                      </p:cBhvr>
                                    </p:animEffect>
                                  </p:childTnLst>
                                </p:cTn>
                              </p:par>
                              <p:par>
                                <p:cTn id="205" nodeType="withEffect" fill="hold" presetClass="entr" presetID="53" presetSubtype="16">
                                  <p:stCondLst>
                                    <p:cond delay="500"/>
                                  </p:stCondLst>
                                  <p:childTnLst>
                                    <p:set>
                                      <p:cBhvr>
                                        <p:cTn id="206" dur="1" fill="hold">
                                          <p:stCondLst>
                                            <p:cond delay="0"/>
                                          </p:stCondLst>
                                        </p:cTn>
                                        <p:tgtEl>
                                          <p:spTgt spid="423"/>
                                        </p:tgtEl>
                                        <p:attrNameLst>
                                          <p:attrName>style.visibility</p:attrName>
                                        </p:attrNameLst>
                                      </p:cBhvr>
                                      <p:to>
                                        <p:strVal val="visible"/>
                                      </p:to>
                                    </p:set>
                                    <p:anim calcmode="lin" valueType="num">
                                      <p:cBhvr additive="repl">
                                        <p:cTn id="207" dur="500" fill="hold"/>
                                        <p:tgtEl>
                                          <p:spTgt spid="423"/>
                                        </p:tgtEl>
                                        <p:attrNameLst>
                                          <p:attrName>ppt_w</p:attrName>
                                        </p:attrNameLst>
                                      </p:cBhvr>
                                      <p:tavLst>
                                        <p:tav tm="0">
                                          <p:val>
                                            <p:strVal val="0"/>
                                          </p:val>
                                        </p:tav>
                                        <p:tav tm="100000">
                                          <p:val>
                                            <p:strVal val="#ppt_w"/>
                                          </p:val>
                                        </p:tav>
                                      </p:tavLst>
                                    </p:anim>
                                    <p:anim calcmode="lin" valueType="num">
                                      <p:cBhvr additive="repl">
                                        <p:cTn id="208" dur="500" fill="hold"/>
                                        <p:tgtEl>
                                          <p:spTgt spid="423"/>
                                        </p:tgtEl>
                                        <p:attrNameLst>
                                          <p:attrName>ppt_h</p:attrName>
                                        </p:attrNameLst>
                                      </p:cBhvr>
                                      <p:tavLst>
                                        <p:tav tm="0">
                                          <p:val>
                                            <p:strVal val="0"/>
                                          </p:val>
                                        </p:tav>
                                        <p:tav tm="100000">
                                          <p:val>
                                            <p:strVal val="#ppt_h"/>
                                          </p:val>
                                        </p:tav>
                                      </p:tavLst>
                                    </p:anim>
                                    <p:animEffect filter="fade" transition="in">
                                      <p:cBhvr additive="repl">
                                        <p:cTn id="209" dur="500"/>
                                        <p:tgtEl>
                                          <p:spTgt spid="423"/>
                                        </p:tgtEl>
                                      </p:cBhvr>
                                    </p:animEffect>
                                  </p:childTnLst>
                                </p:cTn>
                              </p:par>
                            </p:childTnLst>
                          </p:cTn>
                        </p:par>
                        <p:par>
                          <p:cTn id="210" fill="hold">
                            <p:stCondLst>
                              <p:cond delay="1500"/>
                            </p:stCondLst>
                            <p:childTnLst>
                              <p:par>
                                <p:cTn id="211" nodeType="afterEffect" fill="hold" presetClass="entr" presetID="22" presetSubtype="2">
                                  <p:stCondLst>
                                    <p:cond delay="100"/>
                                  </p:stCondLst>
                                  <p:childTnLst>
                                    <p:set>
                                      <p:cBhvr>
                                        <p:cTn id="212" dur="1" fill="hold">
                                          <p:stCondLst>
                                            <p:cond delay="0"/>
                                          </p:stCondLst>
                                        </p:cTn>
                                        <p:tgtEl>
                                          <p:spTgt spid="393"/>
                                        </p:tgtEl>
                                        <p:attrNameLst>
                                          <p:attrName>style.visibility</p:attrName>
                                        </p:attrNameLst>
                                      </p:cBhvr>
                                      <p:to>
                                        <p:strVal val="visible"/>
                                      </p:to>
                                    </p:set>
                                    <p:animEffect filter="wipe(right)" transition="in">
                                      <p:cBhvr additive="repl">
                                        <p:cTn id="213" dur="500"/>
                                        <p:tgtEl>
                                          <p:spTgt spid="393"/>
                                        </p:tgtEl>
                                      </p:cBhvr>
                                    </p:animEffect>
                                  </p:childTnLst>
                                </p:cTn>
                              </p:par>
                            </p:childTnLst>
                          </p:cTn>
                        </p:par>
                        <p:par>
                          <p:cTn id="214" fill="hold">
                            <p:stCondLst>
                              <p:cond delay="2100"/>
                            </p:stCondLst>
                            <p:childTnLst>
                              <p:par>
                                <p:cTn id="215" nodeType="afterEffect" fill="hold" presetClass="entr" presetID="53" presetSubtype="16">
                                  <p:stCondLst>
                                    <p:cond delay="100"/>
                                  </p:stCondLst>
                                  <p:childTnLst>
                                    <p:set>
                                      <p:cBhvr>
                                        <p:cTn id="216" dur="1" fill="hold">
                                          <p:stCondLst>
                                            <p:cond delay="0"/>
                                          </p:stCondLst>
                                        </p:cTn>
                                        <p:tgtEl>
                                          <p:spTgt spid="401"/>
                                        </p:tgtEl>
                                        <p:attrNameLst>
                                          <p:attrName>style.visibility</p:attrName>
                                        </p:attrNameLst>
                                      </p:cBhvr>
                                      <p:to>
                                        <p:strVal val="visible"/>
                                      </p:to>
                                    </p:set>
                                    <p:anim calcmode="lin" valueType="num">
                                      <p:cBhvr additive="repl">
                                        <p:cTn id="217" dur="500" fill="hold"/>
                                        <p:tgtEl>
                                          <p:spTgt spid="401"/>
                                        </p:tgtEl>
                                        <p:attrNameLst>
                                          <p:attrName>ppt_w</p:attrName>
                                        </p:attrNameLst>
                                      </p:cBhvr>
                                      <p:tavLst>
                                        <p:tav tm="0">
                                          <p:val>
                                            <p:strVal val="0"/>
                                          </p:val>
                                        </p:tav>
                                        <p:tav tm="100000">
                                          <p:val>
                                            <p:strVal val="#ppt_w"/>
                                          </p:val>
                                        </p:tav>
                                      </p:tavLst>
                                    </p:anim>
                                    <p:anim calcmode="lin" valueType="num">
                                      <p:cBhvr additive="repl">
                                        <p:cTn id="218" dur="500" fill="hold"/>
                                        <p:tgtEl>
                                          <p:spTgt spid="401"/>
                                        </p:tgtEl>
                                        <p:attrNameLst>
                                          <p:attrName>ppt_h</p:attrName>
                                        </p:attrNameLst>
                                      </p:cBhvr>
                                      <p:tavLst>
                                        <p:tav tm="0">
                                          <p:val>
                                            <p:strVal val="0"/>
                                          </p:val>
                                        </p:tav>
                                        <p:tav tm="100000">
                                          <p:val>
                                            <p:strVal val="#ppt_h"/>
                                          </p:val>
                                        </p:tav>
                                      </p:tavLst>
                                    </p:anim>
                                    <p:animEffect filter="fade" transition="in">
                                      <p:cBhvr additive="repl">
                                        <p:cTn id="219" dur="500"/>
                                        <p:tgtEl>
                                          <p:spTgt spid="401"/>
                                        </p:tgtEl>
                                      </p:cBhvr>
                                    </p:animEffect>
                                  </p:childTnLst>
                                </p:cTn>
                              </p:par>
                            </p:childTnLst>
                          </p:cTn>
                        </p:par>
                      </p:childTnLst>
                    </p:cTn>
                  </p:par>
                  <p:par>
                    <p:cTn id="220" fill="hold">
                      <p:stCondLst>
                        <p:cond delay="indefinite"/>
                      </p:stCondLst>
                      <p:childTnLst>
                        <p:par>
                          <p:cTn id="221" fill="hold">
                            <p:stCondLst>
                              <p:cond delay="0"/>
                            </p:stCondLst>
                            <p:childTnLst>
                              <p:par>
                                <p:cTn id="222" nodeType="clickEffect" fill="hold" presetClass="entr" presetID="53" presetSubtype="16">
                                  <p:stCondLst>
                                    <p:cond delay="0"/>
                                  </p:stCondLst>
                                  <p:childTnLst>
                                    <p:set>
                                      <p:cBhvr>
                                        <p:cTn id="223" dur="1" fill="hold">
                                          <p:stCondLst>
                                            <p:cond delay="0"/>
                                          </p:stCondLst>
                                        </p:cTn>
                                        <p:tgtEl>
                                          <p:spTgt spid="392"/>
                                        </p:tgtEl>
                                        <p:attrNameLst>
                                          <p:attrName>style.visibility</p:attrName>
                                        </p:attrNameLst>
                                      </p:cBhvr>
                                      <p:to>
                                        <p:strVal val="visible"/>
                                      </p:to>
                                    </p:set>
                                    <p:anim calcmode="lin" valueType="num">
                                      <p:cBhvr additive="repl">
                                        <p:cTn id="224" dur="500" fill="hold"/>
                                        <p:tgtEl>
                                          <p:spTgt spid="392"/>
                                        </p:tgtEl>
                                        <p:attrNameLst>
                                          <p:attrName>ppt_w</p:attrName>
                                        </p:attrNameLst>
                                      </p:cBhvr>
                                      <p:tavLst>
                                        <p:tav tm="0">
                                          <p:val>
                                            <p:strVal val="0"/>
                                          </p:val>
                                        </p:tav>
                                        <p:tav tm="100000">
                                          <p:val>
                                            <p:strVal val="#ppt_w"/>
                                          </p:val>
                                        </p:tav>
                                      </p:tavLst>
                                    </p:anim>
                                    <p:anim calcmode="lin" valueType="num">
                                      <p:cBhvr additive="repl">
                                        <p:cTn id="225" dur="500" fill="hold"/>
                                        <p:tgtEl>
                                          <p:spTgt spid="392"/>
                                        </p:tgtEl>
                                        <p:attrNameLst>
                                          <p:attrName>ppt_h</p:attrName>
                                        </p:attrNameLst>
                                      </p:cBhvr>
                                      <p:tavLst>
                                        <p:tav tm="0">
                                          <p:val>
                                            <p:strVal val="0"/>
                                          </p:val>
                                        </p:tav>
                                        <p:tav tm="100000">
                                          <p:val>
                                            <p:strVal val="#ppt_h"/>
                                          </p:val>
                                        </p:tav>
                                      </p:tavLst>
                                    </p:anim>
                                    <p:animEffect filter="fade" transition="in">
                                      <p:cBhvr additive="repl">
                                        <p:cTn id="226" dur="500"/>
                                        <p:tgtEl>
                                          <p:spTgt spid="392"/>
                                        </p:tgtEl>
                                      </p:cBhvr>
                                    </p:animEffect>
                                  </p:childTnLst>
                                </p:cTn>
                              </p:par>
                              <p:par>
                                <p:cTn id="227" nodeType="withEffect" fill="hold" presetClass="entr" presetID="53" presetSubtype="16">
                                  <p:stCondLst>
                                    <p:cond delay="250"/>
                                  </p:stCondLst>
                                  <p:childTnLst>
                                    <p:set>
                                      <p:cBhvr>
                                        <p:cTn id="228" dur="1" fill="hold">
                                          <p:stCondLst>
                                            <p:cond delay="0"/>
                                          </p:stCondLst>
                                        </p:cTn>
                                        <p:tgtEl>
                                          <p:spTgt spid="398"/>
                                        </p:tgtEl>
                                        <p:attrNameLst>
                                          <p:attrName>style.visibility</p:attrName>
                                        </p:attrNameLst>
                                      </p:cBhvr>
                                      <p:to>
                                        <p:strVal val="visible"/>
                                      </p:to>
                                    </p:set>
                                    <p:anim calcmode="lin" valueType="num">
                                      <p:cBhvr additive="repl">
                                        <p:cTn id="229" dur="500" fill="hold"/>
                                        <p:tgtEl>
                                          <p:spTgt spid="398"/>
                                        </p:tgtEl>
                                        <p:attrNameLst>
                                          <p:attrName>ppt_w</p:attrName>
                                        </p:attrNameLst>
                                      </p:cBhvr>
                                      <p:tavLst>
                                        <p:tav tm="0">
                                          <p:val>
                                            <p:strVal val="0"/>
                                          </p:val>
                                        </p:tav>
                                        <p:tav tm="100000">
                                          <p:val>
                                            <p:strVal val="#ppt_w"/>
                                          </p:val>
                                        </p:tav>
                                      </p:tavLst>
                                    </p:anim>
                                    <p:anim calcmode="lin" valueType="num">
                                      <p:cBhvr additive="repl">
                                        <p:cTn id="230" dur="500" fill="hold"/>
                                        <p:tgtEl>
                                          <p:spTgt spid="398"/>
                                        </p:tgtEl>
                                        <p:attrNameLst>
                                          <p:attrName>ppt_h</p:attrName>
                                        </p:attrNameLst>
                                      </p:cBhvr>
                                      <p:tavLst>
                                        <p:tav tm="0">
                                          <p:val>
                                            <p:strVal val="0"/>
                                          </p:val>
                                        </p:tav>
                                        <p:tav tm="100000">
                                          <p:val>
                                            <p:strVal val="#ppt_h"/>
                                          </p:val>
                                        </p:tav>
                                      </p:tavLst>
                                    </p:anim>
                                    <p:animEffect filter="fade" transition="in">
                                      <p:cBhvr additive="repl">
                                        <p:cTn id="231" dur="500"/>
                                        <p:tgtEl>
                                          <p:spTgt spid="398"/>
                                        </p:tgtEl>
                                      </p:cBhvr>
                                    </p:animEffect>
                                  </p:childTnLst>
                                </p:cTn>
                              </p:par>
                              <p:par>
                                <p:cTn id="232" nodeType="withEffect" fill="hold" presetClass="entr" presetID="53" presetSubtype="16">
                                  <p:stCondLst>
                                    <p:cond delay="500"/>
                                  </p:stCondLst>
                                  <p:childTnLst>
                                    <p:set>
                                      <p:cBhvr>
                                        <p:cTn id="233" dur="1" fill="hold">
                                          <p:stCondLst>
                                            <p:cond delay="0"/>
                                          </p:stCondLst>
                                        </p:cTn>
                                        <p:tgtEl>
                                          <p:spTgt spid="426"/>
                                        </p:tgtEl>
                                        <p:attrNameLst>
                                          <p:attrName>style.visibility</p:attrName>
                                        </p:attrNameLst>
                                      </p:cBhvr>
                                      <p:to>
                                        <p:strVal val="visible"/>
                                      </p:to>
                                    </p:set>
                                    <p:anim calcmode="lin" valueType="num">
                                      <p:cBhvr additive="repl">
                                        <p:cTn id="234" dur="500" fill="hold"/>
                                        <p:tgtEl>
                                          <p:spTgt spid="426"/>
                                        </p:tgtEl>
                                        <p:attrNameLst>
                                          <p:attrName>ppt_w</p:attrName>
                                        </p:attrNameLst>
                                      </p:cBhvr>
                                      <p:tavLst>
                                        <p:tav tm="0">
                                          <p:val>
                                            <p:strVal val="0"/>
                                          </p:val>
                                        </p:tav>
                                        <p:tav tm="100000">
                                          <p:val>
                                            <p:strVal val="#ppt_w"/>
                                          </p:val>
                                        </p:tav>
                                      </p:tavLst>
                                    </p:anim>
                                    <p:anim calcmode="lin" valueType="num">
                                      <p:cBhvr additive="repl">
                                        <p:cTn id="235" dur="500" fill="hold"/>
                                        <p:tgtEl>
                                          <p:spTgt spid="426"/>
                                        </p:tgtEl>
                                        <p:attrNameLst>
                                          <p:attrName>ppt_h</p:attrName>
                                        </p:attrNameLst>
                                      </p:cBhvr>
                                      <p:tavLst>
                                        <p:tav tm="0">
                                          <p:val>
                                            <p:strVal val="0"/>
                                          </p:val>
                                        </p:tav>
                                        <p:tav tm="100000">
                                          <p:val>
                                            <p:strVal val="#ppt_h"/>
                                          </p:val>
                                        </p:tav>
                                      </p:tavLst>
                                    </p:anim>
                                    <p:animEffect filter="fade" transition="in">
                                      <p:cBhvr additive="repl">
                                        <p:cTn id="236" dur="500"/>
                                        <p:tgtEl>
                                          <p:spTgt spid="426"/>
                                        </p:tgtEl>
                                      </p:cBhvr>
                                    </p:animEffect>
                                  </p:childTnLst>
                                </p:cTn>
                              </p:par>
                            </p:childTnLst>
                          </p:cTn>
                        </p:par>
                        <p:par>
                          <p:cTn id="237" fill="hold">
                            <p:stCondLst>
                              <p:cond delay="1000"/>
                            </p:stCondLst>
                            <p:childTnLst>
                              <p:par>
                                <p:cTn id="238" nodeType="afterEffect" fill="hold" presetClass="entr" presetID="22" presetSubtype="2">
                                  <p:stCondLst>
                                    <p:cond delay="100"/>
                                  </p:stCondLst>
                                  <p:childTnLst>
                                    <p:set>
                                      <p:cBhvr>
                                        <p:cTn id="239" dur="1" fill="hold">
                                          <p:stCondLst>
                                            <p:cond delay="0"/>
                                          </p:stCondLst>
                                        </p:cTn>
                                        <p:tgtEl>
                                          <p:spTgt spid="389"/>
                                        </p:tgtEl>
                                        <p:attrNameLst>
                                          <p:attrName>style.visibility</p:attrName>
                                        </p:attrNameLst>
                                      </p:cBhvr>
                                      <p:to>
                                        <p:strVal val="visible"/>
                                      </p:to>
                                    </p:set>
                                    <p:animEffect filter="wipe(right)" transition="in">
                                      <p:cBhvr additive="repl">
                                        <p:cTn id="240" dur="500"/>
                                        <p:tgtEl>
                                          <p:spTgt spid="389"/>
                                        </p:tgtEl>
                                      </p:cBhvr>
                                    </p:animEffect>
                                  </p:childTnLst>
                                </p:cTn>
                              </p:par>
                            </p:childTnLst>
                          </p:cTn>
                        </p:par>
                        <p:par>
                          <p:cTn id="241" fill="hold">
                            <p:stCondLst>
                              <p:cond delay="1600"/>
                            </p:stCondLst>
                            <p:childTnLst>
                              <p:par>
                                <p:cTn id="242" nodeType="afterEffect" fill="hold" presetClass="entr" presetID="53" presetSubtype="16">
                                  <p:stCondLst>
                                    <p:cond delay="100"/>
                                  </p:stCondLst>
                                  <p:childTnLst>
                                    <p:set>
                                      <p:cBhvr>
                                        <p:cTn id="243" dur="1" fill="hold">
                                          <p:stCondLst>
                                            <p:cond delay="0"/>
                                          </p:stCondLst>
                                        </p:cTn>
                                        <p:tgtEl>
                                          <p:spTgt spid="405"/>
                                        </p:tgtEl>
                                        <p:attrNameLst>
                                          <p:attrName>style.visibility</p:attrName>
                                        </p:attrNameLst>
                                      </p:cBhvr>
                                      <p:to>
                                        <p:strVal val="visible"/>
                                      </p:to>
                                    </p:set>
                                    <p:anim calcmode="lin" valueType="num">
                                      <p:cBhvr additive="repl">
                                        <p:cTn id="244" dur="500" fill="hold"/>
                                        <p:tgtEl>
                                          <p:spTgt spid="405"/>
                                        </p:tgtEl>
                                        <p:attrNameLst>
                                          <p:attrName>ppt_w</p:attrName>
                                        </p:attrNameLst>
                                      </p:cBhvr>
                                      <p:tavLst>
                                        <p:tav tm="0">
                                          <p:val>
                                            <p:strVal val="0"/>
                                          </p:val>
                                        </p:tav>
                                        <p:tav tm="100000">
                                          <p:val>
                                            <p:strVal val="#ppt_w"/>
                                          </p:val>
                                        </p:tav>
                                      </p:tavLst>
                                    </p:anim>
                                    <p:anim calcmode="lin" valueType="num">
                                      <p:cBhvr additive="repl">
                                        <p:cTn id="245" dur="500" fill="hold"/>
                                        <p:tgtEl>
                                          <p:spTgt spid="405"/>
                                        </p:tgtEl>
                                        <p:attrNameLst>
                                          <p:attrName>ppt_h</p:attrName>
                                        </p:attrNameLst>
                                      </p:cBhvr>
                                      <p:tavLst>
                                        <p:tav tm="0">
                                          <p:val>
                                            <p:strVal val="0"/>
                                          </p:val>
                                        </p:tav>
                                        <p:tav tm="100000">
                                          <p:val>
                                            <p:strVal val="#ppt_h"/>
                                          </p:val>
                                        </p:tav>
                                      </p:tavLst>
                                    </p:anim>
                                    <p:animEffect filter="fade" transition="in">
                                      <p:cBhvr additive="repl">
                                        <p:cTn id="246" dur="500"/>
                                        <p:tgtEl>
                                          <p:spTgt spid="405"/>
                                        </p:tgtEl>
                                      </p:cBhvr>
                                    </p:animEffect>
                                  </p:childTnLst>
                                </p:cTn>
                              </p:par>
                            </p:childTnLst>
                          </p:cTn>
                        </p:par>
                      </p:childTnLst>
                    </p:cTn>
                  </p:par>
                  <p:par>
                    <p:cTn id="247" fill="hold">
                      <p:stCondLst>
                        <p:cond delay="indefinite"/>
                      </p:stCondLst>
                      <p:childTnLst>
                        <p:par>
                          <p:cTn id="248" fill="hold">
                            <p:stCondLst>
                              <p:cond delay="0"/>
                            </p:stCondLst>
                            <p:childTnLst>
                              <p:par>
                                <p:cTn id="249" nodeType="clickEffect" fill="hold" presetClass="entr" presetID="53" presetSubtype="16">
                                  <p:stCondLst>
                                    <p:cond delay="0"/>
                                  </p:stCondLst>
                                  <p:childTnLst>
                                    <p:set>
                                      <p:cBhvr>
                                        <p:cTn id="250" dur="1" fill="hold">
                                          <p:stCondLst>
                                            <p:cond delay="0"/>
                                          </p:stCondLst>
                                        </p:cTn>
                                        <p:tgtEl>
                                          <p:spTgt spid="384"/>
                                        </p:tgtEl>
                                        <p:attrNameLst>
                                          <p:attrName>style.visibility</p:attrName>
                                        </p:attrNameLst>
                                      </p:cBhvr>
                                      <p:to>
                                        <p:strVal val="visible"/>
                                      </p:to>
                                    </p:set>
                                    <p:anim calcmode="lin" valueType="num">
                                      <p:cBhvr additive="repl">
                                        <p:cTn id="251" dur="500" fill="hold"/>
                                        <p:tgtEl>
                                          <p:spTgt spid="384"/>
                                        </p:tgtEl>
                                        <p:attrNameLst>
                                          <p:attrName>ppt_w</p:attrName>
                                        </p:attrNameLst>
                                      </p:cBhvr>
                                      <p:tavLst>
                                        <p:tav tm="0">
                                          <p:val>
                                            <p:strVal val="0"/>
                                          </p:val>
                                        </p:tav>
                                        <p:tav tm="100000">
                                          <p:val>
                                            <p:strVal val="#ppt_w"/>
                                          </p:val>
                                        </p:tav>
                                      </p:tavLst>
                                    </p:anim>
                                    <p:anim calcmode="lin" valueType="num">
                                      <p:cBhvr additive="repl">
                                        <p:cTn id="252" dur="500" fill="hold"/>
                                        <p:tgtEl>
                                          <p:spTgt spid="384"/>
                                        </p:tgtEl>
                                        <p:attrNameLst>
                                          <p:attrName>ppt_h</p:attrName>
                                        </p:attrNameLst>
                                      </p:cBhvr>
                                      <p:tavLst>
                                        <p:tav tm="0">
                                          <p:val>
                                            <p:strVal val="0"/>
                                          </p:val>
                                        </p:tav>
                                        <p:tav tm="100000">
                                          <p:val>
                                            <p:strVal val="#ppt_h"/>
                                          </p:val>
                                        </p:tav>
                                      </p:tavLst>
                                    </p:anim>
                                    <p:animEffect filter="fade" transition="in">
                                      <p:cBhvr additive="repl">
                                        <p:cTn id="253" dur="500"/>
                                        <p:tgtEl>
                                          <p:spTgt spid="384"/>
                                        </p:tgtEl>
                                      </p:cBhvr>
                                    </p:animEffect>
                                  </p:childTnLst>
                                </p:cTn>
                              </p:par>
                              <p:par>
                                <p:cTn id="254" nodeType="withEffect" fill="hold" presetClass="entr" presetID="53" presetSubtype="16">
                                  <p:stCondLst>
                                    <p:cond delay="250"/>
                                  </p:stCondLst>
                                  <p:childTnLst>
                                    <p:set>
                                      <p:cBhvr>
                                        <p:cTn id="255" dur="1" fill="hold">
                                          <p:stCondLst>
                                            <p:cond delay="0"/>
                                          </p:stCondLst>
                                        </p:cTn>
                                        <p:tgtEl>
                                          <p:spTgt spid="399"/>
                                        </p:tgtEl>
                                        <p:attrNameLst>
                                          <p:attrName>style.visibility</p:attrName>
                                        </p:attrNameLst>
                                      </p:cBhvr>
                                      <p:to>
                                        <p:strVal val="visible"/>
                                      </p:to>
                                    </p:set>
                                    <p:anim calcmode="lin" valueType="num">
                                      <p:cBhvr additive="repl">
                                        <p:cTn id="256" dur="500" fill="hold"/>
                                        <p:tgtEl>
                                          <p:spTgt spid="399"/>
                                        </p:tgtEl>
                                        <p:attrNameLst>
                                          <p:attrName>ppt_w</p:attrName>
                                        </p:attrNameLst>
                                      </p:cBhvr>
                                      <p:tavLst>
                                        <p:tav tm="0">
                                          <p:val>
                                            <p:strVal val="0"/>
                                          </p:val>
                                        </p:tav>
                                        <p:tav tm="100000">
                                          <p:val>
                                            <p:strVal val="#ppt_w"/>
                                          </p:val>
                                        </p:tav>
                                      </p:tavLst>
                                    </p:anim>
                                    <p:anim calcmode="lin" valueType="num">
                                      <p:cBhvr additive="repl">
                                        <p:cTn id="257" dur="500" fill="hold"/>
                                        <p:tgtEl>
                                          <p:spTgt spid="399"/>
                                        </p:tgtEl>
                                        <p:attrNameLst>
                                          <p:attrName>ppt_h</p:attrName>
                                        </p:attrNameLst>
                                      </p:cBhvr>
                                      <p:tavLst>
                                        <p:tav tm="0">
                                          <p:val>
                                            <p:strVal val="0"/>
                                          </p:val>
                                        </p:tav>
                                        <p:tav tm="100000">
                                          <p:val>
                                            <p:strVal val="#ppt_h"/>
                                          </p:val>
                                        </p:tav>
                                      </p:tavLst>
                                    </p:anim>
                                    <p:animEffect filter="fade" transition="in">
                                      <p:cBhvr additive="repl">
                                        <p:cTn id="258" dur="500"/>
                                        <p:tgtEl>
                                          <p:spTgt spid="399"/>
                                        </p:tgtEl>
                                      </p:cBhvr>
                                    </p:animEffect>
                                  </p:childTnLst>
                                </p:cTn>
                              </p:par>
                              <p:par>
                                <p:cTn id="259" nodeType="withEffect" fill="hold" presetClass="entr" presetID="53" presetSubtype="16">
                                  <p:stCondLst>
                                    <p:cond delay="500"/>
                                  </p:stCondLst>
                                  <p:childTnLst>
                                    <p:set>
                                      <p:cBhvr>
                                        <p:cTn id="260" dur="1" fill="hold">
                                          <p:stCondLst>
                                            <p:cond delay="0"/>
                                          </p:stCondLst>
                                        </p:cTn>
                                        <p:tgtEl>
                                          <p:spTgt spid="418"/>
                                        </p:tgtEl>
                                        <p:attrNameLst>
                                          <p:attrName>style.visibility</p:attrName>
                                        </p:attrNameLst>
                                      </p:cBhvr>
                                      <p:to>
                                        <p:strVal val="visible"/>
                                      </p:to>
                                    </p:set>
                                    <p:anim calcmode="lin" valueType="num">
                                      <p:cBhvr additive="repl">
                                        <p:cTn id="261" dur="500" fill="hold"/>
                                        <p:tgtEl>
                                          <p:spTgt spid="418"/>
                                        </p:tgtEl>
                                        <p:attrNameLst>
                                          <p:attrName>ppt_w</p:attrName>
                                        </p:attrNameLst>
                                      </p:cBhvr>
                                      <p:tavLst>
                                        <p:tav tm="0">
                                          <p:val>
                                            <p:strVal val="0"/>
                                          </p:val>
                                        </p:tav>
                                        <p:tav tm="100000">
                                          <p:val>
                                            <p:strVal val="#ppt_w"/>
                                          </p:val>
                                        </p:tav>
                                      </p:tavLst>
                                    </p:anim>
                                    <p:anim calcmode="lin" valueType="num">
                                      <p:cBhvr additive="repl">
                                        <p:cTn id="262" dur="500" fill="hold"/>
                                        <p:tgtEl>
                                          <p:spTgt spid="418"/>
                                        </p:tgtEl>
                                        <p:attrNameLst>
                                          <p:attrName>ppt_h</p:attrName>
                                        </p:attrNameLst>
                                      </p:cBhvr>
                                      <p:tavLst>
                                        <p:tav tm="0">
                                          <p:val>
                                            <p:strVal val="0"/>
                                          </p:val>
                                        </p:tav>
                                        <p:tav tm="100000">
                                          <p:val>
                                            <p:strVal val="#ppt_h"/>
                                          </p:val>
                                        </p:tav>
                                      </p:tavLst>
                                    </p:anim>
                                    <p:animEffect filter="fade" transition="in">
                                      <p:cBhvr additive="repl">
                                        <p:cTn id="263" dur="500"/>
                                        <p:tgtEl>
                                          <p:spTgt spid="418"/>
                                        </p:tgtEl>
                                      </p:cBhvr>
                                    </p:animEffect>
                                  </p:childTnLst>
                                </p:cTn>
                              </p:par>
                            </p:childTnLst>
                          </p:cTn>
                        </p:par>
                        <p:par>
                          <p:cTn id="264" fill="hold">
                            <p:stCondLst>
                              <p:cond delay="1000"/>
                            </p:stCondLst>
                            <p:childTnLst>
                              <p:par>
                                <p:cTn id="265" nodeType="afterEffect" fill="hold" presetClass="entr" presetID="22" presetSubtype="8">
                                  <p:stCondLst>
                                    <p:cond delay="100"/>
                                  </p:stCondLst>
                                  <p:childTnLst>
                                    <p:set>
                                      <p:cBhvr>
                                        <p:cTn id="266" dur="1" fill="hold">
                                          <p:stCondLst>
                                            <p:cond delay="0"/>
                                          </p:stCondLst>
                                        </p:cTn>
                                        <p:tgtEl>
                                          <p:spTgt spid="381"/>
                                        </p:tgtEl>
                                        <p:attrNameLst>
                                          <p:attrName>style.visibility</p:attrName>
                                        </p:attrNameLst>
                                      </p:cBhvr>
                                      <p:to>
                                        <p:strVal val="visible"/>
                                      </p:to>
                                    </p:set>
                                    <p:animEffect filter="wipe(left)" transition="in">
                                      <p:cBhvr additive="repl">
                                        <p:cTn id="267" dur="500"/>
                                        <p:tgtEl>
                                          <p:spTgt spid="381"/>
                                        </p:tgtEl>
                                      </p:cBhvr>
                                    </p:animEffect>
                                  </p:childTnLst>
                                </p:cTn>
                              </p:par>
                            </p:childTnLst>
                          </p:cTn>
                        </p:par>
                        <p:par>
                          <p:cTn id="268" fill="hold">
                            <p:stCondLst>
                              <p:cond delay="1600"/>
                            </p:stCondLst>
                            <p:childTnLst>
                              <p:par>
                                <p:cTn id="269" nodeType="afterEffect" fill="hold" presetClass="entr" presetID="53" presetSubtype="16">
                                  <p:stCondLst>
                                    <p:cond delay="100"/>
                                  </p:stCondLst>
                                  <p:childTnLst>
                                    <p:set>
                                      <p:cBhvr>
                                        <p:cTn id="270" dur="1" fill="hold">
                                          <p:stCondLst>
                                            <p:cond delay="0"/>
                                          </p:stCondLst>
                                        </p:cTn>
                                        <p:tgtEl>
                                          <p:spTgt spid="413"/>
                                        </p:tgtEl>
                                        <p:attrNameLst>
                                          <p:attrName>style.visibility</p:attrName>
                                        </p:attrNameLst>
                                      </p:cBhvr>
                                      <p:to>
                                        <p:strVal val="visible"/>
                                      </p:to>
                                    </p:set>
                                    <p:anim calcmode="lin" valueType="num">
                                      <p:cBhvr additive="repl">
                                        <p:cTn id="271" dur="500" fill="hold"/>
                                        <p:tgtEl>
                                          <p:spTgt spid="413"/>
                                        </p:tgtEl>
                                        <p:attrNameLst>
                                          <p:attrName>ppt_w</p:attrName>
                                        </p:attrNameLst>
                                      </p:cBhvr>
                                      <p:tavLst>
                                        <p:tav tm="0">
                                          <p:val>
                                            <p:strVal val="0"/>
                                          </p:val>
                                        </p:tav>
                                        <p:tav tm="100000">
                                          <p:val>
                                            <p:strVal val="#ppt_w"/>
                                          </p:val>
                                        </p:tav>
                                      </p:tavLst>
                                    </p:anim>
                                    <p:anim calcmode="lin" valueType="num">
                                      <p:cBhvr additive="repl">
                                        <p:cTn id="272" dur="500" fill="hold"/>
                                        <p:tgtEl>
                                          <p:spTgt spid="413"/>
                                        </p:tgtEl>
                                        <p:attrNameLst>
                                          <p:attrName>ppt_h</p:attrName>
                                        </p:attrNameLst>
                                      </p:cBhvr>
                                      <p:tavLst>
                                        <p:tav tm="0">
                                          <p:val>
                                            <p:strVal val="0"/>
                                          </p:val>
                                        </p:tav>
                                        <p:tav tm="100000">
                                          <p:val>
                                            <p:strVal val="#ppt_h"/>
                                          </p:val>
                                        </p:tav>
                                      </p:tavLst>
                                    </p:anim>
                                    <p:animEffect filter="fade" transition="in">
                                      <p:cBhvr additive="repl">
                                        <p:cTn id="273" dur="500"/>
                                        <p:tgtEl>
                                          <p:spTgt spid="413"/>
                                        </p:tgtEl>
                                      </p:cBhvr>
                                    </p:animEffect>
                                  </p:childTnLst>
                                </p:cTn>
                              </p:par>
                            </p:childTnLst>
                          </p:cTn>
                        </p:par>
                      </p:childTnLst>
                    </p:cTn>
                  </p:par>
                  <p:par>
                    <p:cTn id="274" fill="hold">
                      <p:stCondLst>
                        <p:cond delay="indefinite"/>
                      </p:stCondLst>
                      <p:childTnLst>
                        <p:par>
                          <p:cTn id="275" fill="hold">
                            <p:stCondLst>
                              <p:cond delay="0"/>
                            </p:stCondLst>
                            <p:childTnLst>
                              <p:par>
                                <p:cTn id="276" nodeType="clickEffect" fill="hold" presetClass="entr" presetID="53" presetSubtype="16">
                                  <p:stCondLst>
                                    <p:cond delay="0"/>
                                  </p:stCondLst>
                                  <p:childTnLst>
                                    <p:set>
                                      <p:cBhvr>
                                        <p:cTn id="277" dur="1" fill="hold">
                                          <p:stCondLst>
                                            <p:cond delay="0"/>
                                          </p:stCondLst>
                                        </p:cTn>
                                        <p:tgtEl>
                                          <p:spTgt spid="388"/>
                                        </p:tgtEl>
                                        <p:attrNameLst>
                                          <p:attrName>style.visibility</p:attrName>
                                        </p:attrNameLst>
                                      </p:cBhvr>
                                      <p:to>
                                        <p:strVal val="visible"/>
                                      </p:to>
                                    </p:set>
                                    <p:anim calcmode="lin" valueType="num">
                                      <p:cBhvr additive="repl">
                                        <p:cTn id="278" dur="500" fill="hold"/>
                                        <p:tgtEl>
                                          <p:spTgt spid="388"/>
                                        </p:tgtEl>
                                        <p:attrNameLst>
                                          <p:attrName>ppt_w</p:attrName>
                                        </p:attrNameLst>
                                      </p:cBhvr>
                                      <p:tavLst>
                                        <p:tav tm="0">
                                          <p:val>
                                            <p:strVal val="0"/>
                                          </p:val>
                                        </p:tav>
                                        <p:tav tm="100000">
                                          <p:val>
                                            <p:strVal val="#ppt_w"/>
                                          </p:val>
                                        </p:tav>
                                      </p:tavLst>
                                    </p:anim>
                                    <p:anim calcmode="lin" valueType="num">
                                      <p:cBhvr additive="repl">
                                        <p:cTn id="279" dur="500" fill="hold"/>
                                        <p:tgtEl>
                                          <p:spTgt spid="388"/>
                                        </p:tgtEl>
                                        <p:attrNameLst>
                                          <p:attrName>ppt_h</p:attrName>
                                        </p:attrNameLst>
                                      </p:cBhvr>
                                      <p:tavLst>
                                        <p:tav tm="0">
                                          <p:val>
                                            <p:strVal val="0"/>
                                          </p:val>
                                        </p:tav>
                                        <p:tav tm="100000">
                                          <p:val>
                                            <p:strVal val="#ppt_h"/>
                                          </p:val>
                                        </p:tav>
                                      </p:tavLst>
                                    </p:anim>
                                    <p:animEffect filter="fade" transition="in">
                                      <p:cBhvr additive="repl">
                                        <p:cTn id="280" dur="500"/>
                                        <p:tgtEl>
                                          <p:spTgt spid="388"/>
                                        </p:tgtEl>
                                      </p:cBhvr>
                                    </p:animEffect>
                                  </p:childTnLst>
                                </p:cTn>
                              </p:par>
                              <p:par>
                                <p:cTn id="281" nodeType="withEffect" fill="hold" presetClass="entr" presetID="53" presetSubtype="16">
                                  <p:stCondLst>
                                    <p:cond delay="250"/>
                                  </p:stCondLst>
                                  <p:childTnLst>
                                    <p:set>
                                      <p:cBhvr>
                                        <p:cTn id="282" dur="1" fill="hold">
                                          <p:stCondLst>
                                            <p:cond delay="0"/>
                                          </p:stCondLst>
                                        </p:cTn>
                                        <p:tgtEl>
                                          <p:spTgt spid="400"/>
                                        </p:tgtEl>
                                        <p:attrNameLst>
                                          <p:attrName>style.visibility</p:attrName>
                                        </p:attrNameLst>
                                      </p:cBhvr>
                                      <p:to>
                                        <p:strVal val="visible"/>
                                      </p:to>
                                    </p:set>
                                    <p:anim calcmode="lin" valueType="num">
                                      <p:cBhvr additive="repl">
                                        <p:cTn id="283" dur="500" fill="hold"/>
                                        <p:tgtEl>
                                          <p:spTgt spid="400"/>
                                        </p:tgtEl>
                                        <p:attrNameLst>
                                          <p:attrName>ppt_w</p:attrName>
                                        </p:attrNameLst>
                                      </p:cBhvr>
                                      <p:tavLst>
                                        <p:tav tm="0">
                                          <p:val>
                                            <p:strVal val="0"/>
                                          </p:val>
                                        </p:tav>
                                        <p:tav tm="100000">
                                          <p:val>
                                            <p:strVal val="#ppt_w"/>
                                          </p:val>
                                        </p:tav>
                                      </p:tavLst>
                                    </p:anim>
                                    <p:anim calcmode="lin" valueType="num">
                                      <p:cBhvr additive="repl">
                                        <p:cTn id="284" dur="500" fill="hold"/>
                                        <p:tgtEl>
                                          <p:spTgt spid="400"/>
                                        </p:tgtEl>
                                        <p:attrNameLst>
                                          <p:attrName>ppt_h</p:attrName>
                                        </p:attrNameLst>
                                      </p:cBhvr>
                                      <p:tavLst>
                                        <p:tav tm="0">
                                          <p:val>
                                            <p:strVal val="0"/>
                                          </p:val>
                                        </p:tav>
                                        <p:tav tm="100000">
                                          <p:val>
                                            <p:strVal val="#ppt_h"/>
                                          </p:val>
                                        </p:tav>
                                      </p:tavLst>
                                    </p:anim>
                                    <p:animEffect filter="fade" transition="in">
                                      <p:cBhvr additive="repl">
                                        <p:cTn id="285" dur="500"/>
                                        <p:tgtEl>
                                          <p:spTgt spid="400"/>
                                        </p:tgtEl>
                                      </p:cBhvr>
                                    </p:animEffect>
                                  </p:childTnLst>
                                </p:cTn>
                              </p:par>
                              <p:par>
                                <p:cTn id="286" nodeType="withEffect" fill="hold" presetClass="entr" presetID="53" presetSubtype="16">
                                  <p:stCondLst>
                                    <p:cond delay="500"/>
                                  </p:stCondLst>
                                  <p:childTnLst>
                                    <p:set>
                                      <p:cBhvr>
                                        <p:cTn id="287" dur="1" fill="hold">
                                          <p:stCondLst>
                                            <p:cond delay="0"/>
                                          </p:stCondLst>
                                        </p:cTn>
                                        <p:tgtEl>
                                          <p:spTgt spid="417"/>
                                        </p:tgtEl>
                                        <p:attrNameLst>
                                          <p:attrName>style.visibility</p:attrName>
                                        </p:attrNameLst>
                                      </p:cBhvr>
                                      <p:to>
                                        <p:strVal val="visible"/>
                                      </p:to>
                                    </p:set>
                                    <p:anim calcmode="lin" valueType="num">
                                      <p:cBhvr additive="repl">
                                        <p:cTn id="288" dur="500" fill="hold"/>
                                        <p:tgtEl>
                                          <p:spTgt spid="417"/>
                                        </p:tgtEl>
                                        <p:attrNameLst>
                                          <p:attrName>ppt_w</p:attrName>
                                        </p:attrNameLst>
                                      </p:cBhvr>
                                      <p:tavLst>
                                        <p:tav tm="0">
                                          <p:val>
                                            <p:strVal val="0"/>
                                          </p:val>
                                        </p:tav>
                                        <p:tav tm="100000">
                                          <p:val>
                                            <p:strVal val="#ppt_w"/>
                                          </p:val>
                                        </p:tav>
                                      </p:tavLst>
                                    </p:anim>
                                    <p:anim calcmode="lin" valueType="num">
                                      <p:cBhvr additive="repl">
                                        <p:cTn id="289" dur="500" fill="hold"/>
                                        <p:tgtEl>
                                          <p:spTgt spid="417"/>
                                        </p:tgtEl>
                                        <p:attrNameLst>
                                          <p:attrName>ppt_h</p:attrName>
                                        </p:attrNameLst>
                                      </p:cBhvr>
                                      <p:tavLst>
                                        <p:tav tm="0">
                                          <p:val>
                                            <p:strVal val="0"/>
                                          </p:val>
                                        </p:tav>
                                        <p:tav tm="100000">
                                          <p:val>
                                            <p:strVal val="#ppt_h"/>
                                          </p:val>
                                        </p:tav>
                                      </p:tavLst>
                                    </p:anim>
                                    <p:animEffect filter="fade" transition="in">
                                      <p:cBhvr additive="repl">
                                        <p:cTn id="290" dur="500"/>
                                        <p:tgtEl>
                                          <p:spTgt spid="417"/>
                                        </p:tgtEl>
                                      </p:cBhvr>
                                    </p:animEffect>
                                  </p:childTnLst>
                                </p:cTn>
                              </p:par>
                            </p:childTnLst>
                          </p:cTn>
                        </p:par>
                        <p:par>
                          <p:cTn id="291" fill="hold">
                            <p:stCondLst>
                              <p:cond delay="1000"/>
                            </p:stCondLst>
                            <p:childTnLst>
                              <p:par>
                                <p:cTn id="292" nodeType="afterEffect" fill="hold" presetClass="entr" presetID="22" presetSubtype="8">
                                  <p:stCondLst>
                                    <p:cond delay="100"/>
                                  </p:stCondLst>
                                  <p:childTnLst>
                                    <p:set>
                                      <p:cBhvr>
                                        <p:cTn id="293" dur="1" fill="hold">
                                          <p:stCondLst>
                                            <p:cond delay="0"/>
                                          </p:stCondLst>
                                        </p:cTn>
                                        <p:tgtEl>
                                          <p:spTgt spid="385"/>
                                        </p:tgtEl>
                                        <p:attrNameLst>
                                          <p:attrName>style.visibility</p:attrName>
                                        </p:attrNameLst>
                                      </p:cBhvr>
                                      <p:to>
                                        <p:strVal val="visible"/>
                                      </p:to>
                                    </p:set>
                                    <p:animEffect filter="wipe(left)" transition="in">
                                      <p:cBhvr additive="repl">
                                        <p:cTn id="294" dur="500"/>
                                        <p:tgtEl>
                                          <p:spTgt spid="385"/>
                                        </p:tgtEl>
                                      </p:cBhvr>
                                    </p:animEffect>
                                  </p:childTnLst>
                                </p:cTn>
                              </p:par>
                            </p:childTnLst>
                          </p:cTn>
                        </p:par>
                        <p:par>
                          <p:cTn id="295" fill="hold">
                            <p:stCondLst>
                              <p:cond delay="1600"/>
                            </p:stCondLst>
                            <p:childTnLst>
                              <p:par>
                                <p:cTn id="296" nodeType="afterEffect" fill="hold" presetClass="entr" presetID="53" presetSubtype="16">
                                  <p:stCondLst>
                                    <p:cond delay="100"/>
                                  </p:stCondLst>
                                  <p:childTnLst>
                                    <p:set>
                                      <p:cBhvr>
                                        <p:cTn id="297" dur="1" fill="hold">
                                          <p:stCondLst>
                                            <p:cond delay="0"/>
                                          </p:stCondLst>
                                        </p:cTn>
                                        <p:tgtEl>
                                          <p:spTgt spid="409"/>
                                        </p:tgtEl>
                                        <p:attrNameLst>
                                          <p:attrName>style.visibility</p:attrName>
                                        </p:attrNameLst>
                                      </p:cBhvr>
                                      <p:to>
                                        <p:strVal val="visible"/>
                                      </p:to>
                                    </p:set>
                                    <p:anim calcmode="lin" valueType="num">
                                      <p:cBhvr additive="repl">
                                        <p:cTn id="298" dur="500" fill="hold"/>
                                        <p:tgtEl>
                                          <p:spTgt spid="409"/>
                                        </p:tgtEl>
                                        <p:attrNameLst>
                                          <p:attrName>ppt_w</p:attrName>
                                        </p:attrNameLst>
                                      </p:cBhvr>
                                      <p:tavLst>
                                        <p:tav tm="0">
                                          <p:val>
                                            <p:strVal val="0"/>
                                          </p:val>
                                        </p:tav>
                                        <p:tav tm="100000">
                                          <p:val>
                                            <p:strVal val="#ppt_w"/>
                                          </p:val>
                                        </p:tav>
                                      </p:tavLst>
                                    </p:anim>
                                    <p:anim calcmode="lin" valueType="num">
                                      <p:cBhvr additive="repl">
                                        <p:cTn id="299" dur="500" fill="hold"/>
                                        <p:tgtEl>
                                          <p:spTgt spid="409"/>
                                        </p:tgtEl>
                                        <p:attrNameLst>
                                          <p:attrName>ppt_h</p:attrName>
                                        </p:attrNameLst>
                                      </p:cBhvr>
                                      <p:tavLst>
                                        <p:tav tm="0">
                                          <p:val>
                                            <p:strVal val="0"/>
                                          </p:val>
                                        </p:tav>
                                        <p:tav tm="100000">
                                          <p:val>
                                            <p:strVal val="#ppt_h"/>
                                          </p:val>
                                        </p:tav>
                                      </p:tavLst>
                                    </p:anim>
                                    <p:animEffect filter="fade" transition="in">
                                      <p:cBhvr additive="repl">
                                        <p:cTn id="300" dur="500"/>
                                        <p:tgtEl>
                                          <p:spTgt spid="4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44" name="PlaceHolder 1"/>
          <p:cNvSpPr>
            <a:spLocks noGrp="1"/>
          </p:cNvSpPr>
          <p:nvPr>
            <p:ph type="title"/>
          </p:nvPr>
        </p:nvSpPr>
        <p:spPr>
          <a:xfrm>
            <a:off x="914400" y="990360"/>
            <a:ext cx="10972440" cy="1904400"/>
          </a:xfrm>
          <a:prstGeom prst="rect">
            <a:avLst/>
          </a:prstGeom>
          <a:noFill/>
          <a:ln w="0">
            <a:noFill/>
          </a:ln>
        </p:spPr>
        <p:txBody>
          <a:bodyPr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959" spc="-1" strike="noStrike">
                <a:solidFill>
                  <a:srgbClr val="003366"/>
                </a:solidFill>
                <a:latin typeface="Arial"/>
              </a:rPr>
              <a:t>How To Use PowerPoint</a:t>
            </a:r>
            <a:br/>
            <a:r>
              <a:rPr b="1" lang="en-US" sz="2400" spc="-1" strike="noStrike">
                <a:solidFill>
                  <a:srgbClr val="003366"/>
                </a:solidFill>
                <a:latin typeface="Arial"/>
              </a:rPr>
              <a:t>A Brief Introduction to Commonly Used Features</a:t>
            </a:r>
            <a:endParaRPr b="0" lang="en-US" sz="2400" spc="-1" strike="noStrike">
              <a:latin typeface="Arial"/>
            </a:endParaRPr>
          </a:p>
        </p:txBody>
      </p:sp>
      <p:sp>
        <p:nvSpPr>
          <p:cNvPr id="645"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5ce"/>
        </a:solidFill>
      </p:bgPr>
    </p:bg>
    <p:spTree>
      <p:nvGrpSpPr>
        <p:cNvPr id="1" name=""/>
        <p:cNvGrpSpPr/>
        <p:nvPr/>
      </p:nvGrpSpPr>
      <p:grpSpPr>
        <a:xfrm>
          <a:off x="0" y="0"/>
          <a:ext cx="0" cy="0"/>
          <a:chOff x="0" y="0"/>
          <a:chExt cx="0" cy="0"/>
        </a:xfrm>
      </p:grpSpPr>
      <p:sp>
        <p:nvSpPr>
          <p:cNvPr id="646" name=""/>
          <p:cNvSpPr/>
          <p:nvPr/>
        </p:nvSpPr>
        <p:spPr>
          <a:xfrm>
            <a:off x="1110960" y="833400"/>
            <a:ext cx="10373400" cy="99828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b">
            <a:noAutofit/>
          </a:bodyPr>
          <a:p>
            <a:pPr>
              <a:lnSpc>
                <a:spcPct val="9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6666"/>
                </a:solidFill>
                <a:latin typeface="Arial"/>
                <a:ea typeface="DejaVu Sans"/>
              </a:rPr>
              <a:t>Introduction</a:t>
            </a:r>
            <a:endParaRPr b="0" lang="en-US" sz="3600" spc="-1" strike="noStrike">
              <a:latin typeface="Arial"/>
            </a:endParaRPr>
          </a:p>
        </p:txBody>
      </p:sp>
      <p:sp>
        <p:nvSpPr>
          <p:cNvPr id="647" name=""/>
          <p:cNvSpPr/>
          <p:nvPr/>
        </p:nvSpPr>
        <p:spPr>
          <a:xfrm>
            <a:off x="1320840" y="2438280"/>
            <a:ext cx="8839080" cy="265392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t">
            <a:spAutoFit/>
          </a:bodyPr>
          <a:p>
            <a:pPr>
              <a:lnSpc>
                <a:spcPct val="100000"/>
              </a:lnSpc>
              <a:spcBef>
                <a:spcPts val="1525"/>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1800" spc="-1" strike="noStrike">
                <a:solidFill>
                  <a:srgbClr val="003366"/>
                </a:solidFill>
                <a:latin typeface="Arial"/>
                <a:ea typeface="DejaVu Sans"/>
              </a:rPr>
              <a:t>	</a:t>
            </a:r>
            <a:r>
              <a:rPr b="0" lang="en-US" sz="2400" spc="-1" strike="noStrike">
                <a:solidFill>
                  <a:srgbClr val="003366"/>
                </a:solidFill>
                <a:latin typeface="Arial"/>
                <a:ea typeface="DejaVu Sans"/>
              </a:rPr>
              <a:t>PowerPoint is a very commonly used, fairly powerful presentation software from Microsoft. In your academic career (undergrad, graduate, or professional) there is a good chance that you have been or will be exposed to this tool. Furthermore, most of you will need to use it. This slide show is intended not only to be presented as a user guide to PowerPoint, but to be distributed as a way to practice what you learn as you learn it.</a:t>
            </a:r>
            <a:endParaRPr b="0" lang="en-US" sz="2400" spc="-1" strike="noStrike">
              <a:latin typeface="Arial"/>
            </a:endParaRPr>
          </a:p>
        </p:txBody>
      </p:sp>
      <p:sp>
        <p:nvSpPr>
          <p:cNvPr id="648"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49" name="PlaceHolder 1"/>
          <p:cNvSpPr>
            <a:spLocks noGrp="1"/>
          </p:cNvSpPr>
          <p:nvPr>
            <p:ph type="title"/>
          </p:nvPr>
        </p:nvSpPr>
        <p:spPr>
          <a:xfrm>
            <a:off x="1015560" y="761760"/>
            <a:ext cx="10566000" cy="1142640"/>
          </a:xfrm>
          <a:prstGeom prst="rect">
            <a:avLst/>
          </a:prstGeom>
          <a:noFill/>
          <a:ln w="0">
            <a:noFill/>
          </a:ln>
        </p:spPr>
        <p:txBody>
          <a:bodyPr lIns="90000" rIns="90000" tIns="46800" bIns="46800" anchor="b">
            <a:noAutofit/>
          </a:bodyPr>
          <a:p>
            <a:pP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What Will be Demonstrated</a:t>
            </a:r>
            <a:endParaRPr b="0" lang="en-US" sz="3600" spc="-1" strike="noStrike">
              <a:latin typeface="Arial"/>
            </a:endParaRPr>
          </a:p>
        </p:txBody>
      </p:sp>
      <p:sp>
        <p:nvSpPr>
          <p:cNvPr id="650" name="PlaceHolder 2"/>
          <p:cNvSpPr>
            <a:spLocks noGrp="1"/>
          </p:cNvSpPr>
          <p:nvPr>
            <p:ph/>
          </p:nvPr>
        </p:nvSpPr>
        <p:spPr>
          <a:xfrm>
            <a:off x="1625760" y="2361960"/>
            <a:ext cx="10972440" cy="5104800"/>
          </a:xfrm>
          <a:prstGeom prst="rect">
            <a:avLst/>
          </a:prstGeom>
          <a:noFill/>
          <a:ln w="0">
            <a:noFill/>
          </a:ln>
        </p:spPr>
        <p:txBody>
          <a:bodyPr lIns="90000" rIns="90000" tIns="46800" bIns="46800" anchor="t">
            <a:normAutofit/>
          </a:bodyPr>
          <a:p>
            <a:pPr marL="343080" indent="-343080">
              <a:lnSpc>
                <a:spcPct val="10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Adding Slides to a Presentation</a:t>
            </a:r>
            <a:endParaRPr b="0" lang="en-US" sz="2000" spc="-1" strike="noStrike">
              <a:latin typeface="Arial"/>
            </a:endParaRPr>
          </a:p>
          <a:p>
            <a:pPr marL="343080" indent="-343080">
              <a:lnSpc>
                <a:spcPct val="10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Using a Uniform Appearance/Motif</a:t>
            </a:r>
            <a:endParaRPr b="0" lang="en-US" sz="2000" spc="-1" strike="noStrike">
              <a:latin typeface="Arial"/>
            </a:endParaRPr>
          </a:p>
          <a:p>
            <a:pPr marL="343080" indent="-343080">
              <a:lnSpc>
                <a:spcPct val="10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How to Vary Slide Layout and Text (font, size, color)</a:t>
            </a:r>
            <a:endParaRPr b="0" lang="en-US" sz="2000" spc="-1" strike="noStrike">
              <a:latin typeface="Arial"/>
            </a:endParaRPr>
          </a:p>
          <a:p>
            <a:pPr marL="343080" indent="-343080">
              <a:lnSpc>
                <a:spcPct val="10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Using Graphics from ClipArt or a File</a:t>
            </a:r>
            <a:endParaRPr b="0" lang="en-US" sz="2000" spc="-1" strike="noStrike">
              <a:latin typeface="Arial"/>
            </a:endParaRPr>
          </a:p>
          <a:p>
            <a:pPr marL="343080" indent="-343080">
              <a:lnSpc>
                <a:spcPct val="10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Using Animated Text (Timed and Manual)</a:t>
            </a:r>
            <a:endParaRPr b="0" lang="en-US" sz="2000" spc="-1" strike="noStrike">
              <a:latin typeface="Arial"/>
            </a:endParaRPr>
          </a:p>
          <a:p>
            <a:pPr marL="343080" indent="-343080">
              <a:lnSpc>
                <a:spcPct val="10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Applying Slide Transitions</a:t>
            </a:r>
            <a:endParaRPr b="0" lang="en-US" sz="2000" spc="-1" strike="noStrike">
              <a:latin typeface="Arial"/>
            </a:endParaRPr>
          </a:p>
          <a:p>
            <a:pPr marL="343080" indent="-343080">
              <a:lnSpc>
                <a:spcPct val="10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Adding Sound (From a File or the Gallery)</a:t>
            </a:r>
            <a:endParaRPr b="0" lang="en-US" sz="2000" spc="-1" strike="noStrike">
              <a:latin typeface="Arial"/>
            </a:endParaRPr>
          </a:p>
          <a:p>
            <a:pPr marL="343080" indent="-343080">
              <a:lnSpc>
                <a:spcPct val="10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Using AutoShapes</a:t>
            </a:r>
            <a:endParaRPr b="0" lang="en-US" sz="2000" spc="-1" strike="noStrike">
              <a:latin typeface="Arial"/>
            </a:endParaRPr>
          </a:p>
          <a:p>
            <a:pPr marL="343080" indent="-343080">
              <a:lnSpc>
                <a:spcPct val="10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Adding Videos and Animation</a:t>
            </a:r>
            <a:endParaRPr b="0" lang="en-US" sz="2000" spc="-1" strike="noStrike">
              <a:latin typeface="Arial"/>
            </a:endParaRPr>
          </a:p>
          <a:p>
            <a:pPr marL="343080" indent="-343080">
              <a:lnSpc>
                <a:spcPct val="10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Placing Action Buttons for Nonlinear Slide Selection</a:t>
            </a:r>
            <a:endParaRPr b="0" lang="en-US" sz="2000" spc="-1" strike="noStrike">
              <a:latin typeface="Arial"/>
            </a:endParaRPr>
          </a:p>
          <a:p>
            <a:pPr marL="343080" indent="-343080">
              <a:lnSpc>
                <a:spcPct val="10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Linking to Web Content or Email Addresses</a:t>
            </a:r>
            <a:endParaRPr b="0" lang="en-US" sz="2000" spc="-1" strike="noStrike">
              <a:latin typeface="Arial"/>
            </a:endParaRPr>
          </a:p>
        </p:txBody>
      </p:sp>
      <p:sp>
        <p:nvSpPr>
          <p:cNvPr id="651"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52" name=""/>
          <p:cNvSpPr/>
          <p:nvPr/>
        </p:nvSpPr>
        <p:spPr>
          <a:xfrm>
            <a:off x="1110960" y="833400"/>
            <a:ext cx="10373400" cy="99828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b">
            <a:noAutofit/>
          </a:bodyPr>
          <a:p>
            <a:pPr>
              <a:lnSpc>
                <a:spcPct val="9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6666"/>
                </a:solidFill>
                <a:latin typeface="Arial"/>
                <a:ea typeface="DejaVu Sans"/>
              </a:rPr>
              <a:t>Adding/Formatting Slides</a:t>
            </a:r>
            <a:endParaRPr b="0" lang="en-US" sz="3600" spc="-1" strike="noStrike">
              <a:latin typeface="Arial"/>
            </a:endParaRPr>
          </a:p>
        </p:txBody>
      </p:sp>
      <p:sp>
        <p:nvSpPr>
          <p:cNvPr id="653" name="PlaceHolder 1"/>
          <p:cNvSpPr>
            <a:spLocks noGrp="1"/>
          </p:cNvSpPr>
          <p:nvPr>
            <p:ph/>
          </p:nvPr>
        </p:nvSpPr>
        <p:spPr>
          <a:xfrm>
            <a:off x="1117440" y="2361960"/>
            <a:ext cx="10257480" cy="3723840"/>
          </a:xfrm>
          <a:prstGeom prst="rect">
            <a:avLst/>
          </a:prstGeom>
          <a:noFill/>
          <a:ln w="0">
            <a:noFill/>
          </a:ln>
        </p:spPr>
        <p:txBody>
          <a:bodyPr lIns="90000" rIns="90000" tIns="46800" bIns="46800" anchor="t">
            <a:normAutofit/>
          </a:bodyPr>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Right-Click the Timeline to the left </a:t>
            </a:r>
            <a:r>
              <a:rPr b="0" lang="en-US" sz="2800" spc="-1" strike="noStrike">
                <a:solidFill>
                  <a:srgbClr val="003366"/>
                </a:solidFill>
                <a:latin typeface="Wingdings"/>
                <a:ea typeface="Wingdings"/>
              </a:rPr>
              <a:t></a:t>
            </a:r>
            <a:r>
              <a:rPr b="0" lang="en-US" sz="2800" spc="-1" strike="noStrike">
                <a:solidFill>
                  <a:srgbClr val="003366"/>
                </a:solidFill>
                <a:latin typeface="Arial"/>
                <a:ea typeface="Wingdings"/>
              </a:rPr>
              <a:t> and go to “New Slide”</a:t>
            </a:r>
            <a:endParaRPr b="0" lang="en-US" sz="2800" spc="-1" strike="noStrike">
              <a:latin typeface="Arial"/>
            </a:endParaRPr>
          </a:p>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ea typeface="Wingdings"/>
              </a:rPr>
              <a:t>OR go to “Insert” and select “New Slide”</a:t>
            </a:r>
            <a:endParaRPr b="0" lang="en-US" sz="2800" spc="-1" strike="noStrike">
              <a:latin typeface="Arial"/>
            </a:endParaRPr>
          </a:p>
          <a:p>
            <a:pPr marL="343080" indent="-343080">
              <a:lnSpc>
                <a:spcPct val="100000"/>
              </a:lnSpc>
              <a:spcBef>
                <a:spcPts val="726"/>
              </a:spcBef>
              <a:spcAft>
                <a:spcPts val="26"/>
              </a:spcAft>
              <a:buNone/>
              <a:tabLst>
                <a:tab algn="l" pos="0"/>
              </a:tabLst>
            </a:pPr>
            <a:endParaRPr b="0" lang="en-US" sz="2800" spc="-1" strike="noStrike">
              <a:latin typeface="Arial"/>
            </a:endParaRPr>
          </a:p>
          <a:p>
            <a:pPr marL="343080" indent="-343080">
              <a:lnSpc>
                <a:spcPct val="100000"/>
              </a:lnSpc>
              <a:spcBef>
                <a:spcPts val="726"/>
              </a:spcBef>
              <a:spcAft>
                <a:spcPts val="26"/>
              </a:spcAft>
              <a:buNone/>
              <a:tabLst>
                <a:tab algn="l" pos="0"/>
              </a:tabLst>
            </a:pPr>
            <a:endParaRPr b="0" lang="en-US" sz="2800" spc="-1" strike="noStrike">
              <a:latin typeface="Arial"/>
            </a:endParaRPr>
          </a:p>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ea typeface="Wingdings"/>
              </a:rPr>
              <a:t>Open the “Layout” tab to the right </a:t>
            </a:r>
            <a:r>
              <a:rPr b="0" lang="en-US" sz="2800" spc="-1" strike="noStrike">
                <a:solidFill>
                  <a:srgbClr val="003366"/>
                </a:solidFill>
                <a:latin typeface="Wingdings"/>
                <a:ea typeface="Wingdings"/>
              </a:rPr>
              <a:t></a:t>
            </a:r>
            <a:r>
              <a:rPr b="0" lang="en-US" sz="2800" spc="-1" strike="noStrike">
                <a:solidFill>
                  <a:srgbClr val="003366"/>
                </a:solidFill>
                <a:latin typeface="Arial"/>
                <a:ea typeface="Wingdings"/>
              </a:rPr>
              <a:t> to change the format of a slide</a:t>
            </a:r>
            <a:endParaRPr b="0" lang="en-US" sz="2800" spc="-1" strike="noStrike">
              <a:latin typeface="Arial"/>
            </a:endParaRPr>
          </a:p>
        </p:txBody>
      </p:sp>
      <p:sp>
        <p:nvSpPr>
          <p:cNvPr id="654"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55" name="PlaceHolder 1"/>
          <p:cNvSpPr>
            <a:spLocks noGrp="1"/>
          </p:cNvSpPr>
          <p:nvPr>
            <p:ph type="title"/>
          </p:nvPr>
        </p:nvSpPr>
        <p:spPr>
          <a:xfrm>
            <a:off x="651240" y="217080"/>
            <a:ext cx="4789440" cy="1088640"/>
          </a:xfrm>
          <a:prstGeom prst="rect">
            <a:avLst/>
          </a:prstGeom>
          <a:noFill/>
          <a:ln w="0">
            <a:noFill/>
          </a:ln>
        </p:spPr>
        <p:txBody>
          <a:bodyPr lIns="0" rIns="0" tIns="10080" bIns="0" anchor="ctr">
            <a:noAutofit/>
          </a:bodyPr>
          <a:p>
            <a:pPr algn="ctr">
              <a:lnSpc>
                <a:spcPct val="98000"/>
              </a:lnSpc>
              <a:spcBef>
                <a:spcPts val="26"/>
              </a:spcBef>
              <a:spcAft>
                <a:spcPts val="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4400" spc="-1" strike="noStrike">
                <a:solidFill>
                  <a:srgbClr val="ffffff"/>
                </a:solidFill>
                <a:latin typeface="DejaVu Sans"/>
              </a:rPr>
              <a:t>TEST!</a:t>
            </a:r>
            <a:endParaRPr b="0" lang="en-US" sz="4400" spc="-1" strike="noStrike">
              <a:latin typeface="Arial"/>
            </a:endParaRPr>
          </a:p>
        </p:txBody>
      </p:sp>
      <p:sp>
        <p:nvSpPr>
          <p:cNvPr id="656" name=""/>
          <p:cNvSpPr/>
          <p:nvPr/>
        </p:nvSpPr>
        <p:spPr>
          <a:xfrm>
            <a:off x="1481760" y="3614760"/>
            <a:ext cx="1747800" cy="1506240"/>
          </a:xfrm>
          <a:custGeom>
            <a:avLst/>
            <a:gdLst/>
            <a:ahLst/>
            <a:rect l="l" t="t" r="r" b="b"/>
            <a:pathLst>
              <a:path w="1506469" h="1310630">
                <a:moveTo>
                  <a:pt x="753236" y="0"/>
                </a:moveTo>
                <a:lnTo>
                  <a:pt x="1506470" y="285063"/>
                </a:lnTo>
                <a:lnTo>
                  <a:pt x="1506470" y="1025568"/>
                </a:lnTo>
                <a:lnTo>
                  <a:pt x="753236" y="1310630"/>
                </a:lnTo>
                <a:lnTo>
                  <a:pt x="1" y="1025568"/>
                </a:lnTo>
                <a:lnTo>
                  <a:pt x="1" y="285063"/>
                </a:lnTo>
                <a:lnTo>
                  <a:pt x="753236" y="0"/>
                </a:lnTo>
                <a:close/>
              </a:path>
            </a:pathLst>
          </a:custGeom>
          <a:solidFill>
            <a:srgbClr val="ffe994"/>
          </a:solidFill>
          <a:ln w="29160">
            <a:solidFill>
              <a:srgbClr val="e8a202"/>
            </a:solidFill>
            <a:round/>
          </a:ln>
        </p:spPr>
        <p:style>
          <a:lnRef idx="0"/>
          <a:fillRef idx="0"/>
          <a:effectRef idx="0"/>
          <a:fontRef idx="minor"/>
        </p:style>
        <p:txBody>
          <a:bodyPr lIns="286200" rIns="286200" tIns="316440" bIns="316440" anchor="ctr" anchorCtr="1">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1800" spc="-1" strike="noStrike">
                <a:solidFill>
                  <a:srgbClr val="b47804"/>
                </a:solidFill>
                <a:latin typeface="Arial"/>
                <a:ea typeface="Microsoft YaHei"/>
              </a:rPr>
              <a:t>Text</a:t>
            </a:r>
            <a:endParaRPr b="0" lang="en-US" sz="1800" spc="-1" strike="noStrike">
              <a:latin typeface="Arial"/>
            </a:endParaRPr>
          </a:p>
        </p:txBody>
      </p:sp>
      <p:sp>
        <p:nvSpPr>
          <p:cNvPr id="657" name=""/>
          <p:cNvSpPr/>
          <p:nvPr/>
        </p:nvSpPr>
        <p:spPr>
          <a:xfrm>
            <a:off x="541800" y="4894200"/>
            <a:ext cx="1747800" cy="1506240"/>
          </a:xfrm>
          <a:custGeom>
            <a:avLst/>
            <a:gdLst/>
            <a:ahLst/>
            <a:rect l="l" t="t" r="r" b="b"/>
            <a:pathLst>
              <a:path w="1506469" h="1310630">
                <a:moveTo>
                  <a:pt x="753236" y="0"/>
                </a:moveTo>
                <a:lnTo>
                  <a:pt x="1506470" y="285063"/>
                </a:lnTo>
                <a:lnTo>
                  <a:pt x="1506470" y="1025568"/>
                </a:lnTo>
                <a:lnTo>
                  <a:pt x="753236" y="1310630"/>
                </a:lnTo>
                <a:lnTo>
                  <a:pt x="1" y="1025568"/>
                </a:lnTo>
                <a:lnTo>
                  <a:pt x="1" y="285063"/>
                </a:lnTo>
                <a:lnTo>
                  <a:pt x="753236" y="0"/>
                </a:lnTo>
                <a:close/>
              </a:path>
            </a:pathLst>
          </a:custGeom>
          <a:solidFill>
            <a:srgbClr val="e8f2a1"/>
          </a:solidFill>
          <a:ln w="29160">
            <a:solidFill>
              <a:srgbClr val="5eb91e"/>
            </a:solidFill>
            <a:round/>
          </a:ln>
        </p:spPr>
        <p:style>
          <a:lnRef idx="0"/>
          <a:fillRef idx="0"/>
          <a:effectRef idx="0"/>
          <a:fontRef idx="minor"/>
        </p:style>
        <p:txBody>
          <a:bodyPr lIns="205920" rIns="205920" tIns="236520" bIns="236520" anchor="ctr" anchorCtr="1">
            <a:noAutofit/>
          </a:bodyPr>
          <a:p>
            <a:pPr algn="ctr">
              <a:lnSpc>
                <a:spcPct val="90000"/>
              </a:lnSpc>
              <a:spcBef>
                <a:spcPts val="26"/>
              </a:spcBef>
              <a:spcAft>
                <a:spcPts val="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pt-BR" sz="1800" spc="-1" strike="noStrike">
                <a:solidFill>
                  <a:srgbClr val="468a1a"/>
                </a:solidFill>
                <a:latin typeface="Arial"/>
                <a:ea typeface="Microsoft YaHei"/>
              </a:rPr>
              <a:t>Text</a:t>
            </a:r>
            <a:endParaRPr b="0" lang="en-US" sz="1800" spc="-1" strike="noStrike">
              <a:latin typeface="Arial"/>
            </a:endParaRPr>
          </a:p>
        </p:txBody>
      </p:sp>
      <p:sp>
        <p:nvSpPr>
          <p:cNvPr id="658" name=""/>
          <p:cNvSpPr/>
          <p:nvPr/>
        </p:nvSpPr>
        <p:spPr>
          <a:xfrm>
            <a:off x="3367800" y="3614760"/>
            <a:ext cx="1747800" cy="1506240"/>
          </a:xfrm>
          <a:custGeom>
            <a:avLst/>
            <a:gdLst/>
            <a:ahLst/>
            <a:rect l="l" t="t" r="r" b="b"/>
            <a:pathLst>
              <a:path w="1506469" h="1310630">
                <a:moveTo>
                  <a:pt x="753236" y="0"/>
                </a:moveTo>
                <a:lnTo>
                  <a:pt x="1506470" y="285063"/>
                </a:lnTo>
                <a:lnTo>
                  <a:pt x="1506470" y="1025568"/>
                </a:lnTo>
                <a:lnTo>
                  <a:pt x="753236" y="1310630"/>
                </a:lnTo>
                <a:lnTo>
                  <a:pt x="1" y="1025568"/>
                </a:lnTo>
                <a:lnTo>
                  <a:pt x="1" y="285063"/>
                </a:lnTo>
                <a:lnTo>
                  <a:pt x="753236" y="0"/>
                </a:lnTo>
                <a:close/>
              </a:path>
            </a:pathLst>
          </a:custGeom>
          <a:solidFill>
            <a:srgbClr val="ffb66c"/>
          </a:solidFill>
          <a:ln w="29160">
            <a:solidFill>
              <a:srgbClr val="ea7500"/>
            </a:solidFill>
            <a:round/>
          </a:ln>
        </p:spPr>
        <p:style>
          <a:lnRef idx="0"/>
          <a:fillRef idx="0"/>
          <a:effectRef idx="0"/>
          <a:fontRef idx="minor"/>
        </p:style>
        <p:txBody>
          <a:bodyPr lIns="205920" rIns="205920" tIns="236520" bIns="236520" anchor="ctr" anchorCtr="1">
            <a:noAutofit/>
          </a:bodyPr>
          <a:p>
            <a:pPr algn="ctr">
              <a:lnSpc>
                <a:spcPct val="90000"/>
              </a:lnSpc>
              <a:spcBef>
                <a:spcPts val="26"/>
              </a:spcBef>
              <a:spcAft>
                <a:spcPts val="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pt-BR" sz="1800" spc="-1" strike="noStrike">
                <a:solidFill>
                  <a:srgbClr val="b85c00"/>
                </a:solidFill>
                <a:latin typeface="Arial"/>
                <a:ea typeface="Microsoft YaHei"/>
              </a:rPr>
              <a:t>Text</a:t>
            </a:r>
            <a:endParaRPr b="0" lang="en-US" sz="1800" spc="-1" strike="noStrike">
              <a:latin typeface="Arial"/>
            </a:endParaRPr>
          </a:p>
        </p:txBody>
      </p:sp>
      <p:sp>
        <p:nvSpPr>
          <p:cNvPr id="659" name=""/>
          <p:cNvSpPr/>
          <p:nvPr/>
        </p:nvSpPr>
        <p:spPr>
          <a:xfrm>
            <a:off x="2427840" y="4894200"/>
            <a:ext cx="1747800" cy="1506240"/>
          </a:xfrm>
          <a:custGeom>
            <a:avLst/>
            <a:gdLst/>
            <a:ahLst/>
            <a:rect l="l" t="t" r="r" b="b"/>
            <a:pathLst>
              <a:path w="1506469" h="1310630">
                <a:moveTo>
                  <a:pt x="753236" y="0"/>
                </a:moveTo>
                <a:lnTo>
                  <a:pt x="1506470" y="285063"/>
                </a:lnTo>
                <a:lnTo>
                  <a:pt x="1506470" y="1025568"/>
                </a:lnTo>
                <a:lnTo>
                  <a:pt x="753236" y="1310630"/>
                </a:lnTo>
                <a:lnTo>
                  <a:pt x="1" y="1025568"/>
                </a:lnTo>
                <a:lnTo>
                  <a:pt x="1" y="285063"/>
                </a:lnTo>
                <a:lnTo>
                  <a:pt x="753236" y="0"/>
                </a:lnTo>
                <a:close/>
              </a:path>
            </a:pathLst>
          </a:custGeom>
          <a:solidFill>
            <a:srgbClr val="ffaa95"/>
          </a:solidFill>
          <a:ln w="29160">
            <a:solidFill>
              <a:srgbClr val="ed4c05"/>
            </a:solidFill>
            <a:round/>
          </a:ln>
        </p:spPr>
        <p:style>
          <a:lnRef idx="0"/>
          <a:fillRef idx="0"/>
          <a:effectRef idx="0"/>
          <a:fontRef idx="minor"/>
        </p:style>
        <p:txBody>
          <a:bodyPr lIns="286200" rIns="286200" tIns="316440" bIns="316440" anchor="ctr" anchorCtr="1">
            <a:noAutofit/>
          </a:bodyPr>
          <a:p>
            <a:pP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1800" spc="-1" strike="noStrike">
                <a:solidFill>
                  <a:srgbClr val="be480a"/>
                </a:solidFill>
                <a:latin typeface="Arial"/>
                <a:ea typeface="Microsoft YaHei"/>
              </a:rPr>
              <a:t>Text</a:t>
            </a:r>
            <a:endParaRPr b="0" lang="en-US" sz="1800" spc="-1" strike="noStrike">
              <a:latin typeface="Arial"/>
            </a:endParaRPr>
          </a:p>
        </p:txBody>
      </p:sp>
      <p:sp>
        <p:nvSpPr>
          <p:cNvPr id="660" name=""/>
          <p:cNvSpPr/>
          <p:nvPr/>
        </p:nvSpPr>
        <p:spPr>
          <a:xfrm>
            <a:off x="2429640" y="2336760"/>
            <a:ext cx="1748160" cy="1506240"/>
          </a:xfrm>
          <a:custGeom>
            <a:avLst/>
            <a:gdLst/>
            <a:ahLst/>
            <a:rect l="l" t="t" r="r" b="b"/>
            <a:pathLst>
              <a:path w="1506469" h="1310630">
                <a:moveTo>
                  <a:pt x="753236" y="0"/>
                </a:moveTo>
                <a:lnTo>
                  <a:pt x="1506470" y="285063"/>
                </a:lnTo>
                <a:lnTo>
                  <a:pt x="1506470" y="1025568"/>
                </a:lnTo>
                <a:lnTo>
                  <a:pt x="753236" y="1310630"/>
                </a:lnTo>
                <a:lnTo>
                  <a:pt x="1" y="1025568"/>
                </a:lnTo>
                <a:lnTo>
                  <a:pt x="1" y="285063"/>
                </a:lnTo>
                <a:lnTo>
                  <a:pt x="753236" y="0"/>
                </a:lnTo>
                <a:close/>
              </a:path>
            </a:pathLst>
          </a:custGeom>
          <a:solidFill>
            <a:srgbClr val="cccccc"/>
          </a:solidFill>
          <a:ln w="29160">
            <a:solidFill>
              <a:srgbClr val="666666"/>
            </a:solidFill>
            <a:round/>
          </a:ln>
        </p:spPr>
        <p:style>
          <a:lnRef idx="0"/>
          <a:fillRef idx="0"/>
          <a:effectRef idx="0"/>
          <a:fontRef idx="minor"/>
        </p:style>
        <p:txBody>
          <a:bodyPr lIns="286200" rIns="286200" tIns="316440" bIns="316440" anchor="ctr" anchorCtr="1">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1800" spc="-1" strike="noStrike">
                <a:solidFill>
                  <a:srgbClr val="666666"/>
                </a:solidFill>
                <a:latin typeface="Arial"/>
                <a:ea typeface="Microsoft YaHei"/>
              </a:rPr>
              <a:t>Text</a:t>
            </a:r>
            <a:endParaRPr b="0" lang="en-US" sz="1800" spc="-1" strike="noStrike">
              <a:latin typeface="Arial"/>
            </a:endParaRPr>
          </a:p>
        </p:txBody>
      </p:sp>
      <p:sp>
        <p:nvSpPr>
          <p:cNvPr id="661" name=""/>
          <p:cNvSpPr/>
          <p:nvPr/>
        </p:nvSpPr>
        <p:spPr>
          <a:xfrm>
            <a:off x="4347720" y="4894200"/>
            <a:ext cx="1747800" cy="1506240"/>
          </a:xfrm>
          <a:custGeom>
            <a:avLst/>
            <a:gdLst/>
            <a:ahLst/>
            <a:rect l="l" t="t" r="r" b="b"/>
            <a:pathLst>
              <a:path w="1506469" h="1310630">
                <a:moveTo>
                  <a:pt x="753236" y="0"/>
                </a:moveTo>
                <a:lnTo>
                  <a:pt x="1506470" y="285063"/>
                </a:lnTo>
                <a:lnTo>
                  <a:pt x="1506470" y="1025568"/>
                </a:lnTo>
                <a:lnTo>
                  <a:pt x="753236" y="1310630"/>
                </a:lnTo>
                <a:lnTo>
                  <a:pt x="1" y="1025568"/>
                </a:lnTo>
                <a:lnTo>
                  <a:pt x="1" y="285063"/>
                </a:lnTo>
                <a:lnTo>
                  <a:pt x="753236" y="0"/>
                </a:lnTo>
                <a:close/>
              </a:path>
            </a:pathLst>
          </a:custGeom>
          <a:solidFill>
            <a:srgbClr val="e8f2a1"/>
          </a:solidFill>
          <a:ln w="29160">
            <a:solidFill>
              <a:srgbClr val="5eb91e"/>
            </a:solidFill>
            <a:round/>
          </a:ln>
        </p:spPr>
        <p:style>
          <a:lnRef idx="0"/>
          <a:fillRef idx="0"/>
          <a:effectRef idx="0"/>
          <a:fontRef idx="minor"/>
        </p:style>
        <p:txBody>
          <a:bodyPr lIns="286200" rIns="286200" tIns="316440" bIns="316440" anchor="ctr" anchorCtr="1">
            <a:noAutofit/>
          </a:bodyPr>
          <a:p>
            <a:pP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1800" spc="-1" strike="noStrike">
                <a:solidFill>
                  <a:srgbClr val="5eb91e"/>
                </a:solidFill>
                <a:latin typeface="Arial"/>
                <a:ea typeface="Microsoft YaHei"/>
              </a:rPr>
              <a:t>Text</a:t>
            </a:r>
            <a:endParaRPr b="0" lang="en-US" sz="1800" spc="-1" strike="noStrike">
              <a:latin typeface="Arial"/>
            </a:endParaRPr>
          </a:p>
        </p:txBody>
      </p:sp>
      <p:sp>
        <p:nvSpPr>
          <p:cNvPr id="662" name=""/>
          <p:cNvSpPr/>
          <p:nvPr/>
        </p:nvSpPr>
        <p:spPr>
          <a:xfrm>
            <a:off x="6095880" y="2460600"/>
            <a:ext cx="2328120" cy="974520"/>
          </a:xfrm>
          <a:prstGeom prst="rect">
            <a:avLst/>
          </a:prstGeom>
          <a:solidFill>
            <a:srgbClr val="bbe33d"/>
          </a:solidFill>
          <a:ln w="29160">
            <a:solidFill>
              <a:srgbClr val="5eb91e"/>
            </a:solidFill>
            <a:round/>
          </a:ln>
        </p:spPr>
        <p:style>
          <a:lnRef idx="0"/>
          <a:fillRef idx="0"/>
          <a:effectRef idx="0"/>
          <a:fontRef idx="minor"/>
        </p:style>
        <p:txBody>
          <a:bodyPr lIns="249480" rIns="249480" tIns="249480" bIns="249480" anchor="ctr">
            <a:noAutofit/>
          </a:bodyPr>
          <a:p>
            <a:pPr algn="ctr">
              <a:lnSpc>
                <a:spcPct val="90000"/>
              </a:lnSpc>
              <a:spcBef>
                <a:spcPts val="26"/>
              </a:spcBef>
              <a:spcAft>
                <a:spcPts val="649"/>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4400" spc="-1" strike="noStrike">
                <a:solidFill>
                  <a:srgbClr val="ffffff"/>
                </a:solidFill>
                <a:latin typeface="Arial"/>
                <a:ea typeface="Microsoft YaHei"/>
              </a:rPr>
              <a:t>Text</a:t>
            </a:r>
            <a:endParaRPr b="0" lang="en-US" sz="4400" spc="-1" strike="noStrike">
              <a:latin typeface="Arial"/>
            </a:endParaRPr>
          </a:p>
        </p:txBody>
      </p:sp>
      <p:sp>
        <p:nvSpPr>
          <p:cNvPr id="663" name=""/>
          <p:cNvSpPr/>
          <p:nvPr/>
        </p:nvSpPr>
        <p:spPr>
          <a:xfrm>
            <a:off x="9006120" y="2460600"/>
            <a:ext cx="2328120" cy="974520"/>
          </a:xfrm>
          <a:prstGeom prst="rect">
            <a:avLst/>
          </a:prstGeom>
          <a:solidFill>
            <a:srgbClr val="ff860d"/>
          </a:solidFill>
          <a:ln w="29160">
            <a:solidFill>
              <a:srgbClr val="ea7500"/>
            </a:solidFill>
            <a:round/>
          </a:ln>
        </p:spPr>
        <p:style>
          <a:lnRef idx="0"/>
          <a:fillRef idx="0"/>
          <a:effectRef idx="0"/>
          <a:fontRef idx="minor"/>
        </p:style>
        <p:txBody>
          <a:bodyPr lIns="249480" rIns="249480" tIns="249480" bIns="249480" anchor="ctr">
            <a:noAutofit/>
          </a:bodyPr>
          <a:p>
            <a:pPr algn="ctr">
              <a:lnSpc>
                <a:spcPct val="90000"/>
              </a:lnSpc>
              <a:spcBef>
                <a:spcPts val="26"/>
              </a:spcBef>
              <a:spcAft>
                <a:spcPts val="649"/>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4400" spc="-1" strike="noStrike">
                <a:solidFill>
                  <a:srgbClr val="ffffff"/>
                </a:solidFill>
                <a:latin typeface="Arial"/>
                <a:ea typeface="Microsoft YaHei"/>
              </a:rPr>
              <a:t>Text</a:t>
            </a:r>
            <a:endParaRPr b="0" lang="en-US" sz="4400" spc="-1" strike="noStrike">
              <a:latin typeface="Arial"/>
            </a:endParaRPr>
          </a:p>
        </p:txBody>
      </p:sp>
      <p:sp>
        <p:nvSpPr>
          <p:cNvPr id="664" name=""/>
          <p:cNvSpPr/>
          <p:nvPr/>
        </p:nvSpPr>
        <p:spPr>
          <a:xfrm>
            <a:off x="6095880" y="3825720"/>
            <a:ext cx="2328120" cy="974520"/>
          </a:xfrm>
          <a:prstGeom prst="rect">
            <a:avLst/>
          </a:prstGeom>
          <a:solidFill>
            <a:srgbClr val="ff5429"/>
          </a:solidFill>
          <a:ln w="29160">
            <a:solidFill>
              <a:srgbClr val="ed4c05"/>
            </a:solidFill>
            <a:round/>
          </a:ln>
        </p:spPr>
        <p:style>
          <a:lnRef idx="0"/>
          <a:fillRef idx="0"/>
          <a:effectRef idx="0"/>
          <a:fontRef idx="minor"/>
        </p:style>
        <p:txBody>
          <a:bodyPr lIns="249480" rIns="249480" tIns="249480" bIns="249480" anchor="ctr">
            <a:noAutofit/>
          </a:bodyPr>
          <a:p>
            <a:pPr algn="ctr">
              <a:lnSpc>
                <a:spcPct val="90000"/>
              </a:lnSpc>
              <a:spcBef>
                <a:spcPts val="26"/>
              </a:spcBef>
              <a:spcAft>
                <a:spcPts val="649"/>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4400" spc="-1" strike="noStrike">
                <a:solidFill>
                  <a:srgbClr val="ffffff"/>
                </a:solidFill>
                <a:latin typeface="Arial"/>
                <a:ea typeface="Microsoft YaHei"/>
              </a:rPr>
              <a:t>Text</a:t>
            </a:r>
            <a:endParaRPr b="0" lang="en-US" sz="4400" spc="-1" strike="noStrike">
              <a:latin typeface="Arial"/>
            </a:endParaRPr>
          </a:p>
        </p:txBody>
      </p:sp>
      <p:sp>
        <p:nvSpPr>
          <p:cNvPr id="665" name=""/>
          <p:cNvSpPr/>
          <p:nvPr/>
        </p:nvSpPr>
        <p:spPr>
          <a:xfrm>
            <a:off x="9006120" y="3825720"/>
            <a:ext cx="2328120" cy="974520"/>
          </a:xfrm>
          <a:prstGeom prst="rect">
            <a:avLst/>
          </a:prstGeom>
          <a:solidFill>
            <a:srgbClr val="ffd428"/>
          </a:solidFill>
          <a:ln w="29160">
            <a:solidFill>
              <a:srgbClr val="e8a202"/>
            </a:solidFill>
            <a:round/>
          </a:ln>
        </p:spPr>
        <p:style>
          <a:lnRef idx="0"/>
          <a:fillRef idx="0"/>
          <a:effectRef idx="0"/>
          <a:fontRef idx="minor"/>
        </p:style>
        <p:txBody>
          <a:bodyPr lIns="249480" rIns="249480" tIns="249480" bIns="249480" anchor="ctr">
            <a:noAutofit/>
          </a:bodyPr>
          <a:p>
            <a:pPr algn="ctr">
              <a:lnSpc>
                <a:spcPct val="90000"/>
              </a:lnSpc>
              <a:spcBef>
                <a:spcPts val="26"/>
              </a:spcBef>
              <a:spcAft>
                <a:spcPts val="649"/>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4400" spc="-1" strike="noStrike">
                <a:solidFill>
                  <a:srgbClr val="ffffff"/>
                </a:solidFill>
                <a:latin typeface="Arial"/>
                <a:ea typeface="Microsoft YaHei"/>
              </a:rPr>
              <a:t>Text</a:t>
            </a:r>
            <a:endParaRPr b="0" lang="en-US" sz="4400" spc="-1" strike="noStrike">
              <a:latin typeface="Arial"/>
            </a:endParaRPr>
          </a:p>
        </p:txBody>
      </p:sp>
    </p:spTree>
  </p:cSld>
  <p:transition spd="slow">
    <p:random/>
  </p:transition>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66" name="PlaceHolder 1"/>
          <p:cNvSpPr>
            <a:spLocks noGrp="1"/>
          </p:cNvSpPr>
          <p:nvPr>
            <p:ph type="title"/>
          </p:nvPr>
        </p:nvSpPr>
        <p:spPr>
          <a:xfrm>
            <a:off x="1015560" y="761760"/>
            <a:ext cx="10566000" cy="1142640"/>
          </a:xfrm>
          <a:prstGeom prst="rect">
            <a:avLst/>
          </a:prstGeom>
          <a:noFill/>
          <a:ln w="0">
            <a:noFill/>
          </a:ln>
        </p:spPr>
        <p:txBody>
          <a:bodyPr lIns="90000" rIns="90000" tIns="46800" bIns="46800" anchor="b">
            <a:noAutofit/>
          </a:bodyPr>
          <a:p>
            <a:pP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9c98"/>
                </a:solidFill>
                <a:latin typeface="Arial"/>
              </a:rPr>
              <a:t>Appearance/Motif</a:t>
            </a:r>
            <a:endParaRPr b="0" lang="en-US" sz="3600" spc="-1" strike="noStrike">
              <a:latin typeface="Arial"/>
            </a:endParaRPr>
          </a:p>
        </p:txBody>
      </p:sp>
      <p:sp>
        <p:nvSpPr>
          <p:cNvPr id="667" name="PlaceHolder 2"/>
          <p:cNvSpPr>
            <a:spLocks noGrp="1"/>
          </p:cNvSpPr>
          <p:nvPr>
            <p:ph/>
          </p:nvPr>
        </p:nvSpPr>
        <p:spPr>
          <a:xfrm>
            <a:off x="1117440" y="2361960"/>
            <a:ext cx="10257480" cy="3723840"/>
          </a:xfrm>
          <a:prstGeom prst="rect">
            <a:avLst/>
          </a:prstGeom>
          <a:noFill/>
          <a:ln w="0">
            <a:noFill/>
          </a:ln>
        </p:spPr>
        <p:txBody>
          <a:bodyPr lIns="90000" rIns="90000" tIns="46800" bIns="46800" anchor="t">
            <a:normAutofit/>
          </a:bodyPr>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You can Apply a Motif by Opening the “Design” tab on the right </a:t>
            </a:r>
            <a:r>
              <a:rPr b="0" lang="en-US" sz="2800" spc="-1" strike="noStrike">
                <a:solidFill>
                  <a:srgbClr val="003366"/>
                </a:solidFill>
                <a:latin typeface="Wingdings"/>
                <a:ea typeface="Wingdings"/>
              </a:rPr>
              <a:t></a:t>
            </a:r>
            <a:endParaRPr b="0" lang="en-US" sz="2800" spc="-1" strike="noStrike">
              <a:latin typeface="Arial"/>
            </a:endParaRPr>
          </a:p>
          <a:p>
            <a:pPr lvl="1" marL="743040" indent="-285840">
              <a:lnSpc>
                <a:spcPct val="100000"/>
              </a:lnSpc>
              <a:spcBef>
                <a:spcPts val="624"/>
              </a:spcBef>
              <a:spcAft>
                <a:spcPts val="26"/>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ea typeface="Wingdings"/>
              </a:rPr>
              <a:t>Then Click on the Desired Motif to apply it to all slides</a:t>
            </a:r>
            <a:endParaRPr b="0" lang="en-US" sz="2400" spc="-1" strike="noStrike">
              <a:latin typeface="Arial"/>
            </a:endParaRPr>
          </a:p>
          <a:p>
            <a:pPr lvl="1" marL="743040" indent="-285840">
              <a:lnSpc>
                <a:spcPct val="100000"/>
              </a:lnSpc>
              <a:spcBef>
                <a:spcPts val="624"/>
              </a:spcBef>
              <a:spcAft>
                <a:spcPts val="26"/>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ea typeface="Wingdings"/>
              </a:rPr>
              <a:t>Click on the small drop down if you wish to apply the motif to only the current slide</a:t>
            </a:r>
            <a:endParaRPr b="0" lang="en-US" sz="2400" spc="-1" strike="noStrike">
              <a:latin typeface="Arial"/>
            </a:endParaRPr>
          </a:p>
          <a:p>
            <a:pPr marL="743040" indent="-285840">
              <a:lnSpc>
                <a:spcPct val="100000"/>
              </a:lnSpc>
              <a:spcBef>
                <a:spcPts val="624"/>
              </a:spcBef>
              <a:spcAft>
                <a:spcPts val="26"/>
              </a:spcAft>
              <a:buNone/>
              <a:tabLst>
                <a:tab algn="l" pos="0"/>
              </a:tabLst>
            </a:pPr>
            <a:endParaRPr b="0" lang="en-US" sz="2400" spc="-1" strike="noStrike">
              <a:latin typeface="Arial"/>
            </a:endParaRPr>
          </a:p>
        </p:txBody>
      </p:sp>
      <p:sp>
        <p:nvSpPr>
          <p:cNvPr id="668"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69" name=""/>
          <p:cNvSpPr/>
          <p:nvPr/>
        </p:nvSpPr>
        <p:spPr>
          <a:xfrm>
            <a:off x="1110960" y="833400"/>
            <a:ext cx="10373400" cy="99828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b">
            <a:noAutofit/>
          </a:bodyPr>
          <a:p>
            <a:pPr>
              <a:lnSpc>
                <a:spcPct val="9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0000"/>
                </a:solidFill>
                <a:latin typeface="Arial"/>
                <a:ea typeface="DejaVu Sans"/>
              </a:rPr>
              <a:t>Variation in Layout and Text</a:t>
            </a:r>
            <a:endParaRPr b="0" lang="en-US" sz="3600" spc="-1" strike="noStrike">
              <a:latin typeface="Arial"/>
            </a:endParaRPr>
          </a:p>
        </p:txBody>
      </p:sp>
      <p:sp>
        <p:nvSpPr>
          <p:cNvPr id="670" name="PlaceHolder 1"/>
          <p:cNvSpPr>
            <a:spLocks noGrp="1"/>
          </p:cNvSpPr>
          <p:nvPr>
            <p:ph/>
          </p:nvPr>
        </p:nvSpPr>
        <p:spPr>
          <a:xfrm>
            <a:off x="1116720" y="2361960"/>
            <a:ext cx="5026680" cy="3723840"/>
          </a:xfrm>
          <a:prstGeom prst="rect">
            <a:avLst/>
          </a:prstGeom>
          <a:noFill/>
          <a:ln w="0">
            <a:noFill/>
          </a:ln>
        </p:spPr>
        <p:txBody>
          <a:bodyPr lIns="90000" rIns="90000" tIns="46800" bIns="46800" anchor="t">
            <a:normAutofit/>
          </a:bodyPr>
          <a:p>
            <a:pPr marL="343080" indent="-343080">
              <a:lnSpc>
                <a:spcPct val="10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0000"/>
                </a:solidFill>
                <a:latin typeface="Arial"/>
              </a:rPr>
              <a:t>To Select a New Slide Layout, Open the “Layout” Tab to the right </a:t>
            </a:r>
            <a:r>
              <a:rPr b="0" lang="en-US" sz="2400" spc="-1" strike="noStrike">
                <a:solidFill>
                  <a:srgbClr val="000000"/>
                </a:solidFill>
                <a:latin typeface="Wingdings"/>
                <a:ea typeface="Wingdings"/>
              </a:rPr>
              <a:t></a:t>
            </a:r>
            <a:endParaRPr b="0" lang="en-US" sz="2400" spc="-1" strike="noStrike">
              <a:latin typeface="Arial"/>
            </a:endParaRPr>
          </a:p>
          <a:p>
            <a:pPr marL="343080" indent="-343080">
              <a:lnSpc>
                <a:spcPct val="100000"/>
              </a:lnSpc>
              <a:spcBef>
                <a:spcPts val="624"/>
              </a:spcBef>
              <a:spcAft>
                <a:spcPts val="26"/>
              </a:spcAft>
              <a:buNone/>
              <a:tabLst>
                <a:tab algn="l" pos="0"/>
              </a:tabLst>
            </a:pPr>
            <a:endParaRPr b="0" lang="en-US" sz="2400" spc="-1" strike="noStrike">
              <a:latin typeface="Arial"/>
            </a:endParaRPr>
          </a:p>
          <a:p>
            <a:pPr marL="343080" indent="-343080">
              <a:lnSpc>
                <a:spcPct val="100000"/>
              </a:lnSpc>
              <a:spcBef>
                <a:spcPts val="624"/>
              </a:spcBef>
              <a:spcAft>
                <a:spcPts val="26"/>
              </a:spcAft>
              <a:buNone/>
              <a:tabLst>
                <a:tab algn="l" pos="0"/>
              </a:tabLst>
            </a:pPr>
            <a:endParaRPr b="0" lang="en-US" sz="2400" spc="-1" strike="noStrike">
              <a:latin typeface="Arial"/>
            </a:endParaRPr>
          </a:p>
          <a:p>
            <a:pPr marL="343080" indent="-343080">
              <a:lnSpc>
                <a:spcPct val="10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0000"/>
                </a:solidFill>
                <a:latin typeface="Arial"/>
                <a:ea typeface="Wingdings"/>
              </a:rPr>
              <a:t>You can Use the Font Color drop down menu to change the text color</a:t>
            </a:r>
            <a:r>
              <a:rPr b="0" lang="en-US" sz="2400" spc="-1" strike="noStrike">
                <a:solidFill>
                  <a:srgbClr val="003366"/>
                </a:solidFill>
                <a:latin typeface="Arial"/>
                <a:ea typeface="Wingdings"/>
              </a:rPr>
              <a:t> </a:t>
            </a:r>
            <a:endParaRPr b="0" lang="en-US" sz="2400" spc="-1" strike="noStrike">
              <a:latin typeface="Arial"/>
            </a:endParaRPr>
          </a:p>
        </p:txBody>
      </p:sp>
      <p:sp>
        <p:nvSpPr>
          <p:cNvPr id="671" name="PlaceHolder 2"/>
          <p:cNvSpPr>
            <a:spLocks noGrp="1"/>
          </p:cNvSpPr>
          <p:nvPr>
            <p:ph/>
          </p:nvPr>
        </p:nvSpPr>
        <p:spPr>
          <a:xfrm>
            <a:off x="6347520" y="2361960"/>
            <a:ext cx="5026680" cy="3723840"/>
          </a:xfrm>
          <a:prstGeom prst="rect">
            <a:avLst/>
          </a:prstGeom>
          <a:noFill/>
          <a:ln w="0">
            <a:noFill/>
          </a:ln>
        </p:spPr>
        <p:txBody>
          <a:bodyPr lIns="90000" rIns="90000" tIns="46800" bIns="46800" anchor="t">
            <a:normAutofit/>
          </a:bodyPr>
          <a:p>
            <a:pPr marL="343080" indent="-343080">
              <a:lnSpc>
                <a:spcPct val="100000"/>
              </a:lnSpc>
              <a:spcBef>
                <a:spcPts val="624"/>
              </a:spcBef>
              <a:spcAft>
                <a:spcPts val="26"/>
              </a:spcAft>
              <a:buNone/>
              <a:tabLst>
                <a:tab algn="l" pos="0"/>
              </a:tabLst>
            </a:pPr>
            <a:endParaRPr b="0" lang="en-US" sz="3200" spc="-1" strike="noStrike">
              <a:latin typeface="Arial"/>
            </a:endParaRPr>
          </a:p>
          <a:p>
            <a:pPr marL="343080" indent="-343080">
              <a:lnSpc>
                <a:spcPct val="100000"/>
              </a:lnSpc>
              <a:spcBef>
                <a:spcPts val="624"/>
              </a:spcBef>
              <a:spcAft>
                <a:spcPts val="26"/>
              </a:spcAft>
              <a:buNone/>
              <a:tabLst>
                <a:tab algn="l" pos="0"/>
              </a:tabLst>
            </a:pPr>
            <a:endParaRPr b="0" lang="en-US" sz="3200" spc="-1" strike="noStrike">
              <a:latin typeface="Arial"/>
            </a:endParaRPr>
          </a:p>
          <a:p>
            <a:pPr marL="343080" indent="-343080">
              <a:lnSpc>
                <a:spcPct val="100000"/>
              </a:lnSpc>
              <a:spcBef>
                <a:spcPts val="624"/>
              </a:spcBef>
              <a:spcAft>
                <a:spcPts val="26"/>
              </a:spcAft>
              <a:buClr>
                <a:srgbClr val="003366"/>
              </a:buClr>
              <a:buSzPct val="75000"/>
              <a:buFont typeface="Wingdings" charset="2"/>
              <a:buChar char=""/>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0000"/>
                </a:solidFill>
                <a:latin typeface="Arial"/>
                <a:ea typeface="Arial"/>
              </a:rPr>
              <a:t>Use the Drop Down </a:t>
            </a:r>
            <a:r>
              <a:rPr b="0" lang="en-US" sz="2400" spc="-1" strike="noStrike">
                <a:solidFill>
                  <a:srgbClr val="000000"/>
                </a:solidFill>
                <a:latin typeface="BankGothic Lt BT"/>
                <a:ea typeface="Arial"/>
              </a:rPr>
              <a:t>Font</a:t>
            </a:r>
            <a:r>
              <a:rPr b="0" lang="en-US" sz="2400" spc="-1" strike="noStrike">
                <a:solidFill>
                  <a:srgbClr val="000000"/>
                </a:solidFill>
                <a:latin typeface="Arial"/>
                <a:ea typeface="Arial"/>
              </a:rPr>
              <a:t> and </a:t>
            </a:r>
            <a:r>
              <a:rPr b="0" lang="en-US" sz="4000" spc="-1" strike="noStrike">
                <a:solidFill>
                  <a:srgbClr val="000000"/>
                </a:solidFill>
                <a:latin typeface="Arial"/>
                <a:ea typeface="Arial"/>
              </a:rPr>
              <a:t>Size</a:t>
            </a:r>
            <a:r>
              <a:rPr b="0" lang="en-US" sz="2400" spc="-1" strike="noStrike">
                <a:solidFill>
                  <a:srgbClr val="000000"/>
                </a:solidFill>
                <a:latin typeface="Arial"/>
                <a:ea typeface="Arial"/>
              </a:rPr>
              <a:t> menus above to vary the text</a:t>
            </a:r>
            <a:endParaRPr b="0" lang="en-US" sz="2400" spc="-1" strike="noStrike">
              <a:latin typeface="Arial"/>
            </a:endParaRPr>
          </a:p>
        </p:txBody>
      </p:sp>
      <p:sp>
        <p:nvSpPr>
          <p:cNvPr id="672"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73" name=""/>
          <p:cNvSpPr/>
          <p:nvPr/>
        </p:nvSpPr>
        <p:spPr>
          <a:xfrm>
            <a:off x="1110960" y="833400"/>
            <a:ext cx="10373400" cy="99828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b">
            <a:noAutofit/>
          </a:bodyPr>
          <a:p>
            <a:pPr>
              <a:lnSpc>
                <a:spcPct val="9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6666"/>
                </a:solidFill>
                <a:latin typeface="Arial"/>
                <a:ea typeface="DejaVu Sans"/>
              </a:rPr>
              <a:t>Clip Art Graphics</a:t>
            </a:r>
            <a:endParaRPr b="0" lang="en-US" sz="3600" spc="-1" strike="noStrike">
              <a:latin typeface="Arial"/>
            </a:endParaRPr>
          </a:p>
        </p:txBody>
      </p:sp>
      <p:sp>
        <p:nvSpPr>
          <p:cNvPr id="674" name="PlaceHolder 1"/>
          <p:cNvSpPr>
            <a:spLocks noGrp="1"/>
          </p:cNvSpPr>
          <p:nvPr>
            <p:ph/>
          </p:nvPr>
        </p:nvSpPr>
        <p:spPr>
          <a:xfrm>
            <a:off x="1117440" y="2362320"/>
            <a:ext cx="10257480" cy="2285640"/>
          </a:xfrm>
          <a:prstGeom prst="rect">
            <a:avLst/>
          </a:prstGeom>
          <a:noFill/>
          <a:ln w="0">
            <a:noFill/>
          </a:ln>
        </p:spPr>
        <p:txBody>
          <a:bodyPr lIns="90000" rIns="90000" tIns="46800" bIns="46800" anchor="t">
            <a:normAutofit/>
          </a:bodyPr>
          <a:p>
            <a:pPr marL="343080" indent="-343080">
              <a:lnSpc>
                <a:spcPct val="9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To Insert ClipArt, go to “Insert” and put your mouse on “Picture”</a:t>
            </a:r>
            <a:endParaRPr b="0" lang="en-US" sz="2800" spc="-1" strike="noStrike">
              <a:latin typeface="Arial"/>
            </a:endParaRPr>
          </a:p>
          <a:p>
            <a:pPr marL="343080" indent="-343080">
              <a:lnSpc>
                <a:spcPct val="9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Another Menu will Open, select ClipArt</a:t>
            </a:r>
            <a:endParaRPr b="0" lang="en-US" sz="2800" spc="-1" strike="noStrike">
              <a:latin typeface="Arial"/>
            </a:endParaRPr>
          </a:p>
          <a:p>
            <a:pPr marL="343080" indent="-343080">
              <a:lnSpc>
                <a:spcPct val="9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Once you Select your Image, You must Position and Resize it with the Mouse</a:t>
            </a:r>
            <a:endParaRPr b="0" lang="en-US" sz="2800" spc="-1" strike="noStrike">
              <a:latin typeface="Arial"/>
            </a:endParaRPr>
          </a:p>
          <a:p>
            <a:pPr marL="343080" indent="-343080">
              <a:lnSpc>
                <a:spcPct val="90000"/>
              </a:lnSpc>
              <a:spcBef>
                <a:spcPts val="726"/>
              </a:spcBef>
              <a:spcAft>
                <a:spcPts val="26"/>
              </a:spcAft>
              <a:buNone/>
              <a:tabLst>
                <a:tab algn="l" pos="0"/>
              </a:tabLst>
            </a:pPr>
            <a:endParaRPr b="0" lang="en-US" sz="2800" spc="-1" strike="noStrike">
              <a:latin typeface="Arial"/>
            </a:endParaRPr>
          </a:p>
        </p:txBody>
      </p:sp>
      <p:pic>
        <p:nvPicPr>
          <p:cNvPr id="675" name="" descr=""/>
          <p:cNvPicPr/>
          <p:nvPr/>
        </p:nvPicPr>
        <p:blipFill>
          <a:blip r:embed="rId1"/>
          <a:stretch/>
        </p:blipFill>
        <p:spPr>
          <a:xfrm>
            <a:off x="2235240" y="4572000"/>
            <a:ext cx="2393280" cy="1833120"/>
          </a:xfrm>
          <a:prstGeom prst="rect">
            <a:avLst/>
          </a:prstGeom>
          <a:ln w="0">
            <a:noFill/>
          </a:ln>
        </p:spPr>
      </p:pic>
      <p:pic>
        <p:nvPicPr>
          <p:cNvPr id="676" name="" descr=""/>
          <p:cNvPicPr/>
          <p:nvPr/>
        </p:nvPicPr>
        <p:blipFill>
          <a:blip r:embed="rId2"/>
          <a:stretch/>
        </p:blipFill>
        <p:spPr>
          <a:xfrm>
            <a:off x="7721640" y="4648320"/>
            <a:ext cx="2490840" cy="1772640"/>
          </a:xfrm>
          <a:prstGeom prst="rect">
            <a:avLst/>
          </a:prstGeom>
          <a:ln w="0">
            <a:noFill/>
          </a:ln>
        </p:spPr>
      </p:pic>
      <p:sp>
        <p:nvSpPr>
          <p:cNvPr id="677"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78" name=""/>
          <p:cNvSpPr/>
          <p:nvPr/>
        </p:nvSpPr>
        <p:spPr>
          <a:xfrm>
            <a:off x="1110960" y="833400"/>
            <a:ext cx="10373400" cy="99828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b">
            <a:noAutofit/>
          </a:bodyPr>
          <a:p>
            <a:pPr>
              <a:lnSpc>
                <a:spcPct val="9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6666"/>
                </a:solidFill>
                <a:latin typeface="Arial"/>
                <a:ea typeface="DejaVu Sans"/>
              </a:rPr>
              <a:t>File Graphics</a:t>
            </a:r>
            <a:endParaRPr b="0" lang="en-US" sz="3600" spc="-1" strike="noStrike">
              <a:latin typeface="Arial"/>
            </a:endParaRPr>
          </a:p>
        </p:txBody>
      </p:sp>
      <p:sp>
        <p:nvSpPr>
          <p:cNvPr id="679" name="PlaceHolder 1"/>
          <p:cNvSpPr>
            <a:spLocks noGrp="1"/>
          </p:cNvSpPr>
          <p:nvPr>
            <p:ph/>
          </p:nvPr>
        </p:nvSpPr>
        <p:spPr>
          <a:xfrm>
            <a:off x="1117440" y="2361960"/>
            <a:ext cx="10257480" cy="2361600"/>
          </a:xfrm>
          <a:prstGeom prst="rect">
            <a:avLst/>
          </a:prstGeom>
          <a:noFill/>
          <a:ln w="0">
            <a:noFill/>
          </a:ln>
        </p:spPr>
        <p:txBody>
          <a:bodyPr lIns="90000" rIns="90000" tIns="46800" bIns="46800" anchor="t">
            <a:normAutofit/>
          </a:bodyPr>
          <a:p>
            <a:pPr marL="343080" indent="-343080">
              <a:lnSpc>
                <a:spcPct val="9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To Insert a File Image, go to “Insert” and put your mouse on “Picture”</a:t>
            </a:r>
            <a:endParaRPr b="0" lang="en-US" sz="2800" spc="-1" strike="noStrike">
              <a:latin typeface="Arial"/>
            </a:endParaRPr>
          </a:p>
          <a:p>
            <a:pPr marL="343080" indent="-343080">
              <a:lnSpc>
                <a:spcPct val="9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Another Menu will Open, select “From File”</a:t>
            </a:r>
            <a:endParaRPr b="0" lang="en-US" sz="2800" spc="-1" strike="noStrike">
              <a:latin typeface="Arial"/>
            </a:endParaRPr>
          </a:p>
          <a:p>
            <a:pPr marL="343080" indent="-343080">
              <a:lnSpc>
                <a:spcPct val="9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Once you Select your Image, You must Position and Resize it with the Mouse</a:t>
            </a:r>
            <a:endParaRPr b="0" lang="en-US" sz="2800" spc="-1" strike="noStrike">
              <a:latin typeface="Arial"/>
            </a:endParaRPr>
          </a:p>
          <a:p>
            <a:pPr marL="343080" indent="-343080">
              <a:lnSpc>
                <a:spcPct val="90000"/>
              </a:lnSpc>
              <a:spcBef>
                <a:spcPts val="726"/>
              </a:spcBef>
              <a:spcAft>
                <a:spcPts val="26"/>
              </a:spcAft>
              <a:buNone/>
              <a:tabLst>
                <a:tab algn="l" pos="0"/>
              </a:tabLst>
            </a:pPr>
            <a:endParaRPr b="0" lang="en-US" sz="2800" spc="-1" strike="noStrike">
              <a:latin typeface="Arial"/>
            </a:endParaRPr>
          </a:p>
        </p:txBody>
      </p:sp>
      <p:pic>
        <p:nvPicPr>
          <p:cNvPr id="680" name="" descr=""/>
          <p:cNvPicPr/>
          <p:nvPr/>
        </p:nvPicPr>
        <p:blipFill>
          <a:blip r:embed="rId1"/>
          <a:stretch/>
        </p:blipFill>
        <p:spPr>
          <a:xfrm>
            <a:off x="7924680" y="4572000"/>
            <a:ext cx="2945880" cy="1988640"/>
          </a:xfrm>
          <a:prstGeom prst="rect">
            <a:avLst/>
          </a:prstGeom>
          <a:ln w="0">
            <a:noFill/>
          </a:ln>
        </p:spPr>
      </p:pic>
      <p:pic>
        <p:nvPicPr>
          <p:cNvPr id="681" name="" descr=""/>
          <p:cNvPicPr/>
          <p:nvPr/>
        </p:nvPicPr>
        <p:blipFill>
          <a:blip r:embed="rId2"/>
          <a:stretch/>
        </p:blipFill>
        <p:spPr>
          <a:xfrm>
            <a:off x="1726920" y="4572000"/>
            <a:ext cx="3860640" cy="1968120"/>
          </a:xfrm>
          <a:prstGeom prst="rect">
            <a:avLst/>
          </a:prstGeom>
          <a:ln w="0">
            <a:noFill/>
          </a:ln>
        </p:spPr>
      </p:pic>
      <p:sp>
        <p:nvSpPr>
          <p:cNvPr id="682"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83" name=""/>
          <p:cNvSpPr/>
          <p:nvPr/>
        </p:nvSpPr>
        <p:spPr>
          <a:xfrm>
            <a:off x="1110960" y="833400"/>
            <a:ext cx="10373400" cy="99828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b">
            <a:noAutofit/>
          </a:bodyPr>
          <a:p>
            <a:pPr>
              <a:lnSpc>
                <a:spcPct val="9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6666"/>
                </a:solidFill>
                <a:latin typeface="Arial"/>
                <a:ea typeface="DejaVu Sans"/>
              </a:rPr>
              <a:t>Animated Text (Manual)</a:t>
            </a:r>
            <a:endParaRPr b="0" lang="en-US" sz="3600" spc="-1" strike="noStrike">
              <a:latin typeface="Arial"/>
            </a:endParaRPr>
          </a:p>
        </p:txBody>
      </p:sp>
      <p:sp>
        <p:nvSpPr>
          <p:cNvPr id="684" name="PlaceHolder 1"/>
          <p:cNvSpPr>
            <a:spLocks noGrp="1"/>
          </p:cNvSpPr>
          <p:nvPr>
            <p:ph/>
          </p:nvPr>
        </p:nvSpPr>
        <p:spPr>
          <a:xfrm>
            <a:off x="1117440" y="2361960"/>
            <a:ext cx="10566360" cy="3723840"/>
          </a:xfrm>
          <a:prstGeom prst="rect">
            <a:avLst/>
          </a:prstGeom>
          <a:noFill/>
          <a:ln w="0">
            <a:noFill/>
          </a:ln>
        </p:spPr>
        <p:txBody>
          <a:bodyPr lIns="90000" rIns="90000" tIns="46800" bIns="46800" anchor="t">
            <a:normAutofit/>
          </a:bodyPr>
          <a:p>
            <a:pPr marL="343080" indent="-343080">
              <a:lnSpc>
                <a:spcPct val="8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1) Set Up your Slide the Way You Want</a:t>
            </a:r>
            <a:endParaRPr b="0" lang="en-US" sz="2400" spc="-1" strike="noStrike">
              <a:latin typeface="Arial"/>
            </a:endParaRPr>
          </a:p>
          <a:p>
            <a:pPr marL="343080" indent="-343080">
              <a:lnSpc>
                <a:spcPct val="8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2) Go to “Slide Show” </a:t>
            </a:r>
            <a:endParaRPr b="0" lang="en-US" sz="2400" spc="-1" strike="noStrike">
              <a:latin typeface="Arial"/>
            </a:endParaRPr>
          </a:p>
          <a:p>
            <a:pPr lvl="1" marL="743040" indent="-285840">
              <a:lnSpc>
                <a:spcPct val="80000"/>
              </a:lnSpc>
              <a:spcBef>
                <a:spcPts val="524"/>
              </a:spcBef>
              <a:spcAft>
                <a:spcPts val="26"/>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and select “Custom Animation”</a:t>
            </a:r>
            <a:endParaRPr b="0" lang="en-US" sz="2000" spc="-1" strike="noStrike">
              <a:latin typeface="Arial"/>
            </a:endParaRPr>
          </a:p>
          <a:p>
            <a:pPr marL="343080" indent="-343080">
              <a:lnSpc>
                <a:spcPct val="8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3) Highlight The Section You Wish To Animate</a:t>
            </a:r>
            <a:endParaRPr b="0" lang="en-US" sz="2400" spc="-1" strike="noStrike">
              <a:latin typeface="Arial"/>
            </a:endParaRPr>
          </a:p>
          <a:p>
            <a:pPr marL="343080" indent="-343080">
              <a:lnSpc>
                <a:spcPct val="8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4) Click “Add Effect” At the Upper Right </a:t>
            </a:r>
            <a:r>
              <a:rPr b="0" lang="en-US" sz="2400" spc="-1" strike="noStrike">
                <a:solidFill>
                  <a:srgbClr val="003366"/>
                </a:solidFill>
                <a:latin typeface="Wingdings"/>
                <a:ea typeface="Wingdings"/>
              </a:rPr>
              <a:t></a:t>
            </a:r>
            <a:endParaRPr b="0" lang="en-US" sz="2400" spc="-1" strike="noStrike">
              <a:latin typeface="Arial"/>
            </a:endParaRPr>
          </a:p>
          <a:p>
            <a:pPr marL="343080" indent="-343080">
              <a:lnSpc>
                <a:spcPct val="8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ea typeface="Wingdings"/>
              </a:rPr>
              <a:t>5) Select and Preview Your Effect</a:t>
            </a:r>
            <a:endParaRPr b="0" lang="en-US" sz="2400" spc="-1" strike="noStrike">
              <a:latin typeface="Arial"/>
            </a:endParaRPr>
          </a:p>
          <a:p>
            <a:pPr marL="343080" indent="-343080">
              <a:lnSpc>
                <a:spcPct val="8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ea typeface="Wingdings"/>
              </a:rPr>
              <a:t>6) Highlight Your Effect and Make Sure the “Start” drop down is set to “On Click”</a:t>
            </a:r>
            <a:endParaRPr b="0" lang="en-US" sz="2400" spc="-1" strike="noStrike">
              <a:latin typeface="Arial"/>
            </a:endParaRPr>
          </a:p>
          <a:p>
            <a:pPr marL="343080" indent="-343080">
              <a:lnSpc>
                <a:spcPct val="8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ea typeface="Wingdings"/>
              </a:rPr>
              <a:t>7) To Preview Your Slide Click “Play” at the Lower Right</a:t>
            </a:r>
            <a:r>
              <a:rPr b="0" lang="en-US" sz="2400" spc="-1" strike="noStrike">
                <a:solidFill>
                  <a:srgbClr val="003366"/>
                </a:solidFill>
                <a:latin typeface="Wingdings"/>
                <a:ea typeface="Wingdings"/>
              </a:rPr>
              <a:t></a:t>
            </a:r>
            <a:endParaRPr b="0" lang="en-US" sz="2400" spc="-1" strike="noStrike">
              <a:latin typeface="Arial"/>
            </a:endParaRPr>
          </a:p>
        </p:txBody>
      </p:sp>
      <p:sp>
        <p:nvSpPr>
          <p:cNvPr id="685"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timing>
    <p:tnLst>
      <p:par>
        <p:cTn id="710" dur="indefinite" restart="never" nodeType="tmRoot">
          <p:childTnLst>
            <p:seq>
              <p:cTn id="711" dur="indefinite" nodeType="mainSeq">
                <p:childTnLst>
                  <p:par>
                    <p:cTn id="712" dur="indefinite" fill="hold">
                      <p:stCondLst>
                        <p:cond delay="indefinite"/>
                      </p:stCondLst>
                      <p:childTnLst>
                        <p:par>
                          <p:cTn id="713" dur="indefinite" fill="hold">
                            <p:stCondLst>
                              <p:cond delay="0"/>
                            </p:stCondLst>
                            <p:childTnLst>
                              <p:par>
                                <p:cTn id="714" dur="indefinite" nodeType="clickEffect" fill="hold" presetClass="entr" presetID="2" presetSubtype="8">
                                  <p:stCondLst>
                                    <p:cond delay="0"/>
                                  </p:stCondLst>
                                  <p:childTnLst>
                                    <p:set>
                                      <p:cBhvr>
                                        <p:cTn id="715" dur="1" fill="hold">
                                          <p:stCondLst>
                                            <p:cond delay="0"/>
                                          </p:stCondLst>
                                        </p:cTn>
                                        <p:tgtEl>
                                          <p:spTgt spid="684">
                                            <p:txEl>
                                              <p:pRg st="0" end="0"/>
                                            </p:txEl>
                                          </p:spTgt>
                                        </p:tgtEl>
                                        <p:attrNameLst>
                                          <p:attrName>style.visibility</p:attrName>
                                        </p:attrNameLst>
                                      </p:cBhvr>
                                      <p:to>
                                        <p:strVal val="visible"/>
                                      </p:to>
                                    </p:set>
                                    <p:anim calcmode="lin" valueType="num">
                                      <p:cBhvr additive="repl">
                                        <p:cTn id="716" dur="2000" fill="hold"/>
                                        <p:tgtEl>
                                          <p:spTgt spid="684">
                                            <p:txEl>
                                              <p:pRg st="0" end="0"/>
                                            </p:txEl>
                                          </p:spTgt>
                                        </p:tgtEl>
                                        <p:attrNameLst>
                                          <p:attrName>ppt_x</p:attrName>
                                        </p:attrNameLst>
                                      </p:cBhvr>
                                      <p:tavLst>
                                        <p:tav tm="0">
                                          <p:val>
                                            <p:strVal val="0-#ppt_w/2"/>
                                          </p:val>
                                        </p:tav>
                                        <p:tav tm="100000">
                                          <p:val>
                                            <p:strVal val="#ppt_x"/>
                                          </p:val>
                                        </p:tav>
                                      </p:tavLst>
                                    </p:anim>
                                    <p:anim calcmode="lin" valueType="num">
                                      <p:cBhvr additive="repl">
                                        <p:cTn id="717" dur="2000" fill="hold"/>
                                        <p:tgtEl>
                                          <p:spTgt spid="68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718" dur="indefinite" fill="hold">
                      <p:stCondLst>
                        <p:cond delay="indefinite"/>
                      </p:stCondLst>
                      <p:childTnLst>
                        <p:par>
                          <p:cTn id="719" dur="indefinite" fill="hold">
                            <p:stCondLst>
                              <p:cond delay="0"/>
                            </p:stCondLst>
                            <p:childTnLst>
                              <p:par>
                                <p:cTn id="720" dur="indefinite" nodeType="clickEffect" fill="hold" presetClass="entr" presetID="4" presetSubtype="16">
                                  <p:stCondLst>
                                    <p:cond delay="0"/>
                                  </p:stCondLst>
                                  <p:childTnLst>
                                    <p:set>
                                      <p:cBhvr>
                                        <p:cTn id="721" dur="1" fill="hold">
                                          <p:stCondLst>
                                            <p:cond delay="0"/>
                                          </p:stCondLst>
                                        </p:cTn>
                                        <p:tgtEl>
                                          <p:spTgt spid="684">
                                            <p:txEl>
                                              <p:pRg st="1" end="1"/>
                                            </p:txEl>
                                          </p:spTgt>
                                        </p:tgtEl>
                                        <p:attrNameLst>
                                          <p:attrName>style.visibility</p:attrName>
                                        </p:attrNameLst>
                                      </p:cBhvr>
                                      <p:to>
                                        <p:strVal val="visible"/>
                                      </p:to>
                                    </p:set>
                                    <p:animEffect filter="box(in)" transition="in">
                                      <p:cBhvr additive="repl">
                                        <p:cTn id="722" dur="2000"/>
                                        <p:tgtEl>
                                          <p:spTgt spid="684">
                                            <p:txEl>
                                              <p:pRg st="1" end="1"/>
                                            </p:txEl>
                                          </p:spTgt>
                                        </p:tgtEl>
                                      </p:cBhvr>
                                    </p:animEffect>
                                  </p:childTnLst>
                                </p:cTn>
                              </p:par>
                              <p:par>
                                <p:cTn id="723" dur="indefinite" nodeType="withEffect" fill="hold" presetClass="entr" presetID="4" presetSubtype="16">
                                  <p:stCondLst>
                                    <p:cond delay="0"/>
                                  </p:stCondLst>
                                  <p:childTnLst>
                                    <p:set>
                                      <p:cBhvr>
                                        <p:cTn id="724" dur="1" fill="hold">
                                          <p:stCondLst>
                                            <p:cond delay="0"/>
                                          </p:stCondLst>
                                        </p:cTn>
                                        <p:tgtEl>
                                          <p:spTgt spid="684">
                                            <p:txEl>
                                              <p:pRg st="2" end="2"/>
                                            </p:txEl>
                                          </p:spTgt>
                                        </p:tgtEl>
                                        <p:attrNameLst>
                                          <p:attrName>style.visibility</p:attrName>
                                        </p:attrNameLst>
                                      </p:cBhvr>
                                      <p:to>
                                        <p:strVal val="visible"/>
                                      </p:to>
                                    </p:set>
                                    <p:animEffect filter="box(in)" transition="in">
                                      <p:cBhvr additive="repl">
                                        <p:cTn id="725" dur="2000"/>
                                        <p:tgtEl>
                                          <p:spTgt spid="684">
                                            <p:txEl>
                                              <p:pRg st="2" end="2"/>
                                            </p:txEl>
                                          </p:spTgt>
                                        </p:tgtEl>
                                      </p:cBhvr>
                                    </p:animEffect>
                                  </p:childTnLst>
                                </p:cTn>
                              </p:par>
                            </p:childTnLst>
                          </p:cTn>
                        </p:par>
                      </p:childTnLst>
                    </p:cTn>
                  </p:par>
                  <p:par>
                    <p:cTn id="726" dur="indefinite" fill="hold">
                      <p:stCondLst>
                        <p:cond delay="indefinite"/>
                      </p:stCondLst>
                      <p:childTnLst>
                        <p:par>
                          <p:cTn id="727" dur="indefinite" fill="hold">
                            <p:stCondLst>
                              <p:cond delay="0"/>
                            </p:stCondLst>
                            <p:childTnLst>
                              <p:par>
                                <p:cTn id="728" dur="indefinite" nodeType="clickEffect" fill="hold" presetClass="entr" presetID="2" presetSubtype="4">
                                  <p:stCondLst>
                                    <p:cond delay="0"/>
                                  </p:stCondLst>
                                  <p:childTnLst>
                                    <p:set>
                                      <p:cBhvr>
                                        <p:cTn id="729" dur="1" fill="hold">
                                          <p:stCondLst>
                                            <p:cond delay="0"/>
                                          </p:stCondLst>
                                        </p:cTn>
                                        <p:tgtEl>
                                          <p:spTgt spid="684">
                                            <p:txEl>
                                              <p:pRg st="3" end="3"/>
                                            </p:txEl>
                                          </p:spTgt>
                                        </p:tgtEl>
                                        <p:attrNameLst>
                                          <p:attrName>style.visibility</p:attrName>
                                        </p:attrNameLst>
                                      </p:cBhvr>
                                      <p:to>
                                        <p:strVal val="visible"/>
                                      </p:to>
                                    </p:set>
                                    <p:anim calcmode="lin" valueType="num">
                                      <p:cBhvr additive="repl">
                                        <p:cTn id="730" dur="2000" fill="hold"/>
                                        <p:tgtEl>
                                          <p:spTgt spid="684">
                                            <p:txEl>
                                              <p:pRg st="3" end="3"/>
                                            </p:txEl>
                                          </p:spTgt>
                                        </p:tgtEl>
                                        <p:attrNameLst>
                                          <p:attrName>ppt_x</p:attrName>
                                        </p:attrNameLst>
                                      </p:cBhvr>
                                      <p:tavLst>
                                        <p:tav tm="0">
                                          <p:val>
                                            <p:strVal val="#ppt_x"/>
                                          </p:val>
                                        </p:tav>
                                        <p:tav tm="100000">
                                          <p:val>
                                            <p:strVal val="#ppt_x"/>
                                          </p:val>
                                        </p:tav>
                                      </p:tavLst>
                                    </p:anim>
                                    <p:anim calcmode="lin" valueType="num">
                                      <p:cBhvr additive="repl">
                                        <p:cTn id="731" dur="2000" fill="hold"/>
                                        <p:tgtEl>
                                          <p:spTgt spid="68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732" dur="indefinite" fill="hold">
                      <p:stCondLst>
                        <p:cond delay="indefinite"/>
                      </p:stCondLst>
                      <p:childTnLst>
                        <p:par>
                          <p:cTn id="733" dur="indefinite" fill="hold">
                            <p:stCondLst>
                              <p:cond delay="0"/>
                            </p:stCondLst>
                            <p:childTnLst>
                              <p:par>
                                <p:cTn id="734" dur="indefinite" nodeType="clickEffect" fill="hold" presetClass="entr" presetID="15">
                                  <p:stCondLst>
                                    <p:cond delay="0"/>
                                  </p:stCondLst>
                                  <p:childTnLst>
                                    <p:set>
                                      <p:cBhvr>
                                        <p:cTn id="735" dur="1" fill="hold">
                                          <p:stCondLst>
                                            <p:cond delay="0"/>
                                          </p:stCondLst>
                                        </p:cTn>
                                        <p:tgtEl>
                                          <p:spTgt spid="684">
                                            <p:txEl>
                                              <p:pRg st="4" end="4"/>
                                            </p:txEl>
                                          </p:spTgt>
                                        </p:tgtEl>
                                        <p:attrNameLst>
                                          <p:attrName>style.visibility</p:attrName>
                                        </p:attrNameLst>
                                      </p:cBhvr>
                                      <p:to>
                                        <p:strVal val="visible"/>
                                      </p:to>
                                    </p:set>
                                    <p:anim calcmode="lin" valueType="num">
                                      <p:cBhvr additive="repl">
                                        <p:cTn id="736" dur="1000" fill="hold"/>
                                        <p:tgtEl>
                                          <p:spTgt spid="684">
                                            <p:txEl>
                                              <p:pRg st="4" end="4"/>
                                            </p:txEl>
                                          </p:spTgt>
                                        </p:tgtEl>
                                        <p:attrNameLst>
                                          <p:attrName>ppt_w</p:attrName>
                                        </p:attrNameLst>
                                      </p:cBhvr>
                                      <p:tavLst>
                                        <p:tav tm="0">
                                          <p:val>
                                            <p:fltVal val="0"/>
                                          </p:val>
                                        </p:tav>
                                        <p:tav tm="100000">
                                          <p:val>
                                            <p:strVal val="#ppt_w"/>
                                          </p:val>
                                        </p:tav>
                                      </p:tavLst>
                                    </p:anim>
                                    <p:anim calcmode="lin" valueType="num">
                                      <p:cBhvr additive="repl">
                                        <p:cTn id="737" dur="1000" fill="hold"/>
                                        <p:tgtEl>
                                          <p:spTgt spid="684">
                                            <p:txEl>
                                              <p:pRg st="4" end="4"/>
                                            </p:txEl>
                                          </p:spTgt>
                                        </p:tgtEl>
                                        <p:attrNameLst>
                                          <p:attrName>ppt_h</p:attrName>
                                        </p:attrNameLst>
                                      </p:cBhvr>
                                      <p:tavLst>
                                        <p:tav tm="0">
                                          <p:val>
                                            <p:fltVal val="0"/>
                                          </p:val>
                                        </p:tav>
                                        <p:tav tm="100000">
                                          <p:val>
                                            <p:strVal val="#ppt_h"/>
                                          </p:val>
                                        </p:tav>
                                      </p:tavLst>
                                    </p:anim>
                                    <p:anim calcmode="lin" valueType="num">
                                      <p:cBhvr additive="repl">
                                        <p:cTn id="738" dur="1000" fill="hold"/>
                                        <p:tgtEl>
                                          <p:spTgt spid="684">
                                            <p:txEl>
                                              <p:pRg st="4" end="4"/>
                                            </p:txEl>
                                          </p:spTgt>
                                        </p:tgtEl>
                                        <p:attrNameLst>
                                          <p:attrName>ppt_x</p:attrName>
                                        </p:attrNameLst>
                                      </p:cBhvr>
                                      <p:tavLst>
                                        <p:tav fmla="x+(cos(-2*pi*(1-$))*-x-sin(-2*pi*(1-$))*(1-y))*(1-$)" tm="0">
                                          <p:val>
                                            <p:fltVal val="0"/>
                                          </p:val>
                                        </p:tav>
                                        <p:tav fmla="x+(cos(-2*pi*(1-$))*-x-sin(-2*pi*(1-$))*(1-y))*(1-$)" tm="100000">
                                          <p:val>
                                            <p:fltVal val="1"/>
                                          </p:val>
                                        </p:tav>
                                      </p:tavLst>
                                    </p:anim>
                                    <p:anim calcmode="lin" valueType="num">
                                      <p:cBhvr additive="repl">
                                        <p:cTn id="739" dur="1000" fill="hold"/>
                                        <p:tgtEl>
                                          <p:spTgt spid="684">
                                            <p:txEl>
                                              <p:pRg st="4" end="4"/>
                                            </p:txEl>
                                          </p:spTgt>
                                        </p:tgtEl>
                                        <p:attrNameLst>
                                          <p:attrName>ppt_y</p:attrName>
                                        </p:attrNameLst>
                                      </p:cBhvr>
                                      <p:tavLst>
                                        <p:tav fmla="y+(sin(-2*pi*(1-$))*-x+cos(-2*pi*(1-$))*(1-y))*(1-$)" tm="0">
                                          <p:val>
                                            <p:fltVal val="0"/>
                                          </p:val>
                                        </p:tav>
                                        <p:tav fmla="y+(sin(-2*pi*(1-$))*-x+cos(-2*pi*(1-$))*(1-y))*(1-$)" tm="100000">
                                          <p:val>
                                            <p:fltVal val="1"/>
                                          </p:val>
                                        </p:tav>
                                      </p:tavLst>
                                    </p:anim>
                                  </p:childTnLst>
                                </p:cTn>
                              </p:par>
                            </p:childTnLst>
                          </p:cTn>
                        </p:par>
                      </p:childTnLst>
                    </p:cTn>
                  </p:par>
                  <p:par>
                    <p:cTn id="740" dur="indefinite" fill="hold">
                      <p:stCondLst>
                        <p:cond delay="indefinite"/>
                      </p:stCondLst>
                      <p:childTnLst>
                        <p:par>
                          <p:cTn id="741" dur="indefinite" fill="hold">
                            <p:stCondLst>
                              <p:cond delay="0"/>
                            </p:stCondLst>
                            <p:childTnLst>
                              <p:par>
                                <p:cTn id="742" nodeType="clickEffect" fill="hold" presetClass="entr" presetID="40">
                                  <p:stCondLst>
                                    <p:cond delay="0"/>
                                  </p:stCondLst>
                                  <p:iterate type="lt">
                                    <p:tmAbs val="100"/>
                                  </p:iterate>
                                  <p:childTnLst>
                                    <p:set>
                                      <p:cBhvr>
                                        <p:cTn id="743" dur="1" fill="hold">
                                          <p:stCondLst>
                                            <p:cond delay="0"/>
                                          </p:stCondLst>
                                        </p:cTn>
                                        <p:tgtEl>
                                          <p:spTgt spid="684">
                                            <p:txEl>
                                              <p:pRg st="5" end="5"/>
                                            </p:txEl>
                                          </p:spTgt>
                                        </p:tgtEl>
                                        <p:attrNameLst>
                                          <p:attrName>style.visibility</p:attrName>
                                        </p:attrNameLst>
                                      </p:cBhvr>
                                      <p:to>
                                        <p:strVal val="visible"/>
                                      </p:to>
                                    </p:set>
                                    <p:animEffect filter="fade" transition="in">
                                      <p:cBhvr additive="repl">
                                        <p:cTn id="744" dur="1000"/>
                                        <p:tgtEl>
                                          <p:spTgt spid="684">
                                            <p:txEl>
                                              <p:pRg st="5" end="5"/>
                                            </p:txEl>
                                          </p:spTgt>
                                        </p:tgtEl>
                                      </p:cBhvr>
                                    </p:animEffect>
                                    <p:anim calcmode="lin" valueType="num">
                                      <p:cBhvr additive="repl">
                                        <p:cTn id="745" dur="1000" fill="hold"/>
                                        <p:tgtEl>
                                          <p:spTgt spid="684">
                                            <p:txEl>
                                              <p:pRg st="5" end="5"/>
                                            </p:txEl>
                                          </p:spTgt>
                                        </p:tgtEl>
                                        <p:attrNameLst>
                                          <p:attrName>ppt_x</p:attrName>
                                        </p:attrNameLst>
                                      </p:cBhvr>
                                      <p:tavLst>
                                        <p:tav tm="0">
                                          <p:val>
                                            <p:strVal val="#ppt_x-.1"/>
                                          </p:val>
                                        </p:tav>
                                        <p:tav tm="100000">
                                          <p:val>
                                            <p:strVal val="#ppt_x"/>
                                          </p:val>
                                        </p:tav>
                                      </p:tavLst>
                                    </p:anim>
                                    <p:anim calcmode="lin" valueType="num">
                                      <p:cBhvr additive="repl">
                                        <p:cTn id="746" dur="1000" fill="hold"/>
                                        <p:tgtEl>
                                          <p:spTgt spid="68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747" dur="indefinite" fill="hold">
                      <p:stCondLst>
                        <p:cond delay="indefinite"/>
                      </p:stCondLst>
                      <p:childTnLst>
                        <p:par>
                          <p:cTn id="748" dur="indefinite" fill="hold">
                            <p:stCondLst>
                              <p:cond delay="0"/>
                            </p:stCondLst>
                            <p:childTnLst>
                              <p:par>
                                <p:cTn id="749" dur="indefinite" nodeType="clickEffect" fill="hold" presetClass="entr" presetID="3" presetSubtype="10">
                                  <p:stCondLst>
                                    <p:cond delay="0"/>
                                  </p:stCondLst>
                                  <p:childTnLst>
                                    <p:set>
                                      <p:cBhvr>
                                        <p:cTn id="750" dur="1" fill="hold">
                                          <p:stCondLst>
                                            <p:cond delay="0"/>
                                          </p:stCondLst>
                                        </p:cTn>
                                        <p:tgtEl>
                                          <p:spTgt spid="684">
                                            <p:txEl>
                                              <p:pRg st="6" end="6"/>
                                            </p:txEl>
                                          </p:spTgt>
                                        </p:tgtEl>
                                        <p:attrNameLst>
                                          <p:attrName>style.visibility</p:attrName>
                                        </p:attrNameLst>
                                      </p:cBhvr>
                                      <p:to>
                                        <p:strVal val="visible"/>
                                      </p:to>
                                    </p:set>
                                    <p:animEffect filter="blinds(horizontal)" transition="in">
                                      <p:cBhvr additive="repl">
                                        <p:cTn id="751" dur="500"/>
                                        <p:tgtEl>
                                          <p:spTgt spid="684">
                                            <p:txEl>
                                              <p:pRg st="6" end="6"/>
                                            </p:txEl>
                                          </p:spTgt>
                                        </p:tgtEl>
                                      </p:cBhvr>
                                    </p:animEffect>
                                  </p:childTnLst>
                                </p:cTn>
                              </p:par>
                            </p:childTnLst>
                          </p:cTn>
                        </p:par>
                      </p:childTnLst>
                    </p:cTn>
                  </p:par>
                  <p:par>
                    <p:cTn id="752" dur="indefinite" fill="hold">
                      <p:stCondLst>
                        <p:cond delay="indefinite"/>
                      </p:stCondLst>
                      <p:childTnLst>
                        <p:par>
                          <p:cTn id="753" dur="indefinite" fill="hold">
                            <p:stCondLst>
                              <p:cond delay="0"/>
                            </p:stCondLst>
                            <p:childTnLst>
                              <p:par>
                                <p:cTn id="754" dur="indefinite" nodeType="clickEffect" fill="hold" presetClass="entr" presetID="39">
                                  <p:stCondLst>
                                    <p:cond delay="0"/>
                                  </p:stCondLst>
                                  <p:childTnLst>
                                    <p:set>
                                      <p:cBhvr>
                                        <p:cTn id="755" dur="1" fill="hold">
                                          <p:stCondLst>
                                            <p:cond delay="0"/>
                                          </p:stCondLst>
                                        </p:cTn>
                                        <p:tgtEl>
                                          <p:spTgt spid="684">
                                            <p:txEl>
                                              <p:pRg st="7" end="7"/>
                                            </p:txEl>
                                          </p:spTgt>
                                        </p:tgtEl>
                                        <p:attrNameLst>
                                          <p:attrName>style.visibility</p:attrName>
                                        </p:attrNameLst>
                                      </p:cBhvr>
                                      <p:to>
                                        <p:strVal val="visible"/>
                                      </p:to>
                                    </p:set>
                                    <p:anim calcmode="lin" valueType="num">
                                      <p:cBhvr additive="repl">
                                        <p:cTn id="756" dur="500" fill="hold"/>
                                        <p:tgtEl>
                                          <p:spTgt spid="684">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additive="repl">
                                        <p:cTn id="757" dur="500" fill="hold"/>
                                        <p:tgtEl>
                                          <p:spTgt spid="684">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additive="repl">
                                        <p:cTn id="758" dur="500" fill="hold"/>
                                        <p:tgtEl>
                                          <p:spTgt spid="684">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additive="repl">
                                        <p:cTn id="759" dur="500" fill="hold"/>
                                        <p:tgtEl>
                                          <p:spTgt spid="684">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760" dur="indefinite" fill="hold">
                      <p:stCondLst>
                        <p:cond delay="indefinite"/>
                      </p:stCondLst>
                      <p:childTnLst>
                        <p:par>
                          <p:cTn id="761" dur="indefinite" fill="hold">
                            <p:stCondLst>
                              <p:cond delay="0"/>
                            </p:stCondLst>
                            <p:childTnLst>
                              <p:par>
                                <p:cTn id="762" dur="indefinite" nodeType="clickEffect" fill="hold" presetClass="exit" presetID="2" presetSubtype="4">
                                  <p:stCondLst>
                                    <p:cond delay="0"/>
                                  </p:stCondLst>
                                  <p:childTnLst>
                                    <p:anim calcmode="lin" valueType="num">
                                      <p:cBhvr additive="repl">
                                        <p:cTn id="763" dur="500"/>
                                        <p:tgtEl>
                                          <p:spTgt spid="684">
                                            <p:txEl>
                                              <p:pRg st="0" end="0"/>
                                            </p:txEl>
                                          </p:spTgt>
                                        </p:tgtEl>
                                        <p:attrNameLst>
                                          <p:attrName>ppt_x</p:attrName>
                                        </p:attrNameLst>
                                      </p:cBhvr>
                                      <p:tavLst>
                                        <p:tav tm="0">
                                          <p:val>
                                            <p:strVal val="#ppt_x"/>
                                          </p:val>
                                        </p:tav>
                                        <p:tav tm="100000">
                                          <p:val>
                                            <p:strVal val="#ppt_x"/>
                                          </p:val>
                                        </p:tav>
                                      </p:tavLst>
                                    </p:anim>
                                    <p:anim calcmode="lin" valueType="num">
                                      <p:cBhvr additive="repl">
                                        <p:cTn id="764" dur="500"/>
                                        <p:tgtEl>
                                          <p:spTgt spid="684">
                                            <p:txEl>
                                              <p:pRg st="0" end="0"/>
                                            </p:txEl>
                                          </p:spTgt>
                                        </p:tgtEl>
                                        <p:attrNameLst>
                                          <p:attrName>ppt_y</p:attrName>
                                        </p:attrNameLst>
                                      </p:cBhvr>
                                      <p:tavLst>
                                        <p:tav tm="0">
                                          <p:val>
                                            <p:strVal val="#ppt_y"/>
                                          </p:val>
                                        </p:tav>
                                        <p:tav tm="100000">
                                          <p:val>
                                            <p:strVal val="1+#ppt_h/2"/>
                                          </p:val>
                                        </p:tav>
                                      </p:tavLst>
                                    </p:anim>
                                    <p:set>
                                      <p:cBhvr>
                                        <p:cTn id="765" dur="1" fill="hold">
                                          <p:stCondLst>
                                            <p:cond delay="499"/>
                                          </p:stCondLst>
                                        </p:cTn>
                                        <p:tgtEl>
                                          <p:spTgt spid="684">
                                            <p:txEl>
                                              <p:pRg st="0" end="0"/>
                                            </p:txEl>
                                          </p:spTgt>
                                        </p:tgtEl>
                                        <p:attrNameLst>
                                          <p:attrName>style.visibility</p:attrName>
                                        </p:attrNameLst>
                                      </p:cBhvr>
                                      <p:to>
                                        <p:strVal val="hidden"/>
                                      </p:to>
                                    </p:set>
                                  </p:childTnLst>
                                </p:cTn>
                              </p:par>
                              <p:par>
                                <p:cTn id="766" dur="indefinite" nodeType="withEffect" fill="hold" presetClass="exit" presetID="2" presetSubtype="4">
                                  <p:stCondLst>
                                    <p:cond delay="0"/>
                                  </p:stCondLst>
                                  <p:childTnLst>
                                    <p:anim calcmode="lin" valueType="num">
                                      <p:cBhvr additive="repl">
                                        <p:cTn id="767" dur="500"/>
                                        <p:tgtEl>
                                          <p:spTgt spid="684">
                                            <p:txEl>
                                              <p:pRg st="1" end="1"/>
                                            </p:txEl>
                                          </p:spTgt>
                                        </p:tgtEl>
                                        <p:attrNameLst>
                                          <p:attrName>ppt_x</p:attrName>
                                        </p:attrNameLst>
                                      </p:cBhvr>
                                      <p:tavLst>
                                        <p:tav tm="0">
                                          <p:val>
                                            <p:strVal val="#ppt_x"/>
                                          </p:val>
                                        </p:tav>
                                        <p:tav tm="100000">
                                          <p:val>
                                            <p:strVal val="#ppt_x"/>
                                          </p:val>
                                        </p:tav>
                                      </p:tavLst>
                                    </p:anim>
                                    <p:anim calcmode="lin" valueType="num">
                                      <p:cBhvr additive="repl">
                                        <p:cTn id="768" dur="500"/>
                                        <p:tgtEl>
                                          <p:spTgt spid="684">
                                            <p:txEl>
                                              <p:pRg st="1" end="1"/>
                                            </p:txEl>
                                          </p:spTgt>
                                        </p:tgtEl>
                                        <p:attrNameLst>
                                          <p:attrName>ppt_y</p:attrName>
                                        </p:attrNameLst>
                                      </p:cBhvr>
                                      <p:tavLst>
                                        <p:tav tm="0">
                                          <p:val>
                                            <p:strVal val="#ppt_y"/>
                                          </p:val>
                                        </p:tav>
                                        <p:tav tm="100000">
                                          <p:val>
                                            <p:strVal val="1+#ppt_h/2"/>
                                          </p:val>
                                        </p:tav>
                                      </p:tavLst>
                                    </p:anim>
                                    <p:set>
                                      <p:cBhvr>
                                        <p:cTn id="769" dur="1" fill="hold">
                                          <p:stCondLst>
                                            <p:cond delay="499"/>
                                          </p:stCondLst>
                                        </p:cTn>
                                        <p:tgtEl>
                                          <p:spTgt spid="684">
                                            <p:txEl>
                                              <p:pRg st="1" end="1"/>
                                            </p:txEl>
                                          </p:spTgt>
                                        </p:tgtEl>
                                        <p:attrNameLst>
                                          <p:attrName>style.visibility</p:attrName>
                                        </p:attrNameLst>
                                      </p:cBhvr>
                                      <p:to>
                                        <p:strVal val="hidden"/>
                                      </p:to>
                                    </p:set>
                                  </p:childTnLst>
                                </p:cTn>
                              </p:par>
                              <p:par>
                                <p:cTn id="770" dur="indefinite" nodeType="withEffect" fill="hold" presetClass="exit" presetID="2" presetSubtype="4">
                                  <p:stCondLst>
                                    <p:cond delay="0"/>
                                  </p:stCondLst>
                                  <p:childTnLst>
                                    <p:anim calcmode="lin" valueType="num">
                                      <p:cBhvr additive="repl">
                                        <p:cTn id="771" dur="500"/>
                                        <p:tgtEl>
                                          <p:spTgt spid="684">
                                            <p:txEl>
                                              <p:pRg st="2" end="2"/>
                                            </p:txEl>
                                          </p:spTgt>
                                        </p:tgtEl>
                                        <p:attrNameLst>
                                          <p:attrName>ppt_x</p:attrName>
                                        </p:attrNameLst>
                                      </p:cBhvr>
                                      <p:tavLst>
                                        <p:tav tm="0">
                                          <p:val>
                                            <p:strVal val="#ppt_x"/>
                                          </p:val>
                                        </p:tav>
                                        <p:tav tm="100000">
                                          <p:val>
                                            <p:strVal val="#ppt_x"/>
                                          </p:val>
                                        </p:tav>
                                      </p:tavLst>
                                    </p:anim>
                                    <p:anim calcmode="lin" valueType="num">
                                      <p:cBhvr additive="repl">
                                        <p:cTn id="772" dur="500"/>
                                        <p:tgtEl>
                                          <p:spTgt spid="684">
                                            <p:txEl>
                                              <p:pRg st="2" end="2"/>
                                            </p:txEl>
                                          </p:spTgt>
                                        </p:tgtEl>
                                        <p:attrNameLst>
                                          <p:attrName>ppt_y</p:attrName>
                                        </p:attrNameLst>
                                      </p:cBhvr>
                                      <p:tavLst>
                                        <p:tav tm="0">
                                          <p:val>
                                            <p:strVal val="#ppt_y"/>
                                          </p:val>
                                        </p:tav>
                                        <p:tav tm="100000">
                                          <p:val>
                                            <p:strVal val="1+#ppt_h/2"/>
                                          </p:val>
                                        </p:tav>
                                      </p:tavLst>
                                    </p:anim>
                                    <p:set>
                                      <p:cBhvr>
                                        <p:cTn id="773" dur="1" fill="hold">
                                          <p:stCondLst>
                                            <p:cond delay="499"/>
                                          </p:stCondLst>
                                        </p:cTn>
                                        <p:tgtEl>
                                          <p:spTgt spid="684">
                                            <p:txEl>
                                              <p:pRg st="2" end="2"/>
                                            </p:txEl>
                                          </p:spTgt>
                                        </p:tgtEl>
                                        <p:attrNameLst>
                                          <p:attrName>style.visibility</p:attrName>
                                        </p:attrNameLst>
                                      </p:cBhvr>
                                      <p:to>
                                        <p:strVal val="hidden"/>
                                      </p:to>
                                    </p:set>
                                  </p:childTnLst>
                                </p:cTn>
                              </p:par>
                              <p:par>
                                <p:cTn id="774" dur="indefinite" nodeType="withEffect" fill="hold" presetClass="exit" presetID="2" presetSubtype="4">
                                  <p:stCondLst>
                                    <p:cond delay="0"/>
                                  </p:stCondLst>
                                  <p:childTnLst>
                                    <p:anim calcmode="lin" valueType="num">
                                      <p:cBhvr additive="repl">
                                        <p:cTn id="775" dur="500"/>
                                        <p:tgtEl>
                                          <p:spTgt spid="684">
                                            <p:txEl>
                                              <p:pRg st="3" end="3"/>
                                            </p:txEl>
                                          </p:spTgt>
                                        </p:tgtEl>
                                        <p:attrNameLst>
                                          <p:attrName>ppt_x</p:attrName>
                                        </p:attrNameLst>
                                      </p:cBhvr>
                                      <p:tavLst>
                                        <p:tav tm="0">
                                          <p:val>
                                            <p:strVal val="#ppt_x"/>
                                          </p:val>
                                        </p:tav>
                                        <p:tav tm="100000">
                                          <p:val>
                                            <p:strVal val="#ppt_x"/>
                                          </p:val>
                                        </p:tav>
                                      </p:tavLst>
                                    </p:anim>
                                    <p:anim calcmode="lin" valueType="num">
                                      <p:cBhvr additive="repl">
                                        <p:cTn id="776" dur="500"/>
                                        <p:tgtEl>
                                          <p:spTgt spid="684">
                                            <p:txEl>
                                              <p:pRg st="3" end="3"/>
                                            </p:txEl>
                                          </p:spTgt>
                                        </p:tgtEl>
                                        <p:attrNameLst>
                                          <p:attrName>ppt_y</p:attrName>
                                        </p:attrNameLst>
                                      </p:cBhvr>
                                      <p:tavLst>
                                        <p:tav tm="0">
                                          <p:val>
                                            <p:strVal val="#ppt_y"/>
                                          </p:val>
                                        </p:tav>
                                        <p:tav tm="100000">
                                          <p:val>
                                            <p:strVal val="1+#ppt_h/2"/>
                                          </p:val>
                                        </p:tav>
                                      </p:tavLst>
                                    </p:anim>
                                    <p:set>
                                      <p:cBhvr>
                                        <p:cTn id="777" dur="1" fill="hold">
                                          <p:stCondLst>
                                            <p:cond delay="499"/>
                                          </p:stCondLst>
                                        </p:cTn>
                                        <p:tgtEl>
                                          <p:spTgt spid="684">
                                            <p:txEl>
                                              <p:pRg st="3" end="3"/>
                                            </p:txEl>
                                          </p:spTgt>
                                        </p:tgtEl>
                                        <p:attrNameLst>
                                          <p:attrName>style.visibility</p:attrName>
                                        </p:attrNameLst>
                                      </p:cBhvr>
                                      <p:to>
                                        <p:strVal val="hidden"/>
                                      </p:to>
                                    </p:set>
                                  </p:childTnLst>
                                </p:cTn>
                              </p:par>
                              <p:par>
                                <p:cTn id="778" dur="indefinite" nodeType="withEffect" fill="hold" presetClass="exit" presetID="2" presetSubtype="4">
                                  <p:stCondLst>
                                    <p:cond delay="0"/>
                                  </p:stCondLst>
                                  <p:childTnLst>
                                    <p:anim calcmode="lin" valueType="num">
                                      <p:cBhvr additive="repl">
                                        <p:cTn id="779" dur="500"/>
                                        <p:tgtEl>
                                          <p:spTgt spid="684">
                                            <p:txEl>
                                              <p:pRg st="4" end="4"/>
                                            </p:txEl>
                                          </p:spTgt>
                                        </p:tgtEl>
                                        <p:attrNameLst>
                                          <p:attrName>ppt_x</p:attrName>
                                        </p:attrNameLst>
                                      </p:cBhvr>
                                      <p:tavLst>
                                        <p:tav tm="0">
                                          <p:val>
                                            <p:strVal val="#ppt_x"/>
                                          </p:val>
                                        </p:tav>
                                        <p:tav tm="100000">
                                          <p:val>
                                            <p:strVal val="#ppt_x"/>
                                          </p:val>
                                        </p:tav>
                                      </p:tavLst>
                                    </p:anim>
                                    <p:anim calcmode="lin" valueType="num">
                                      <p:cBhvr additive="repl">
                                        <p:cTn id="780" dur="500"/>
                                        <p:tgtEl>
                                          <p:spTgt spid="684">
                                            <p:txEl>
                                              <p:pRg st="4" end="4"/>
                                            </p:txEl>
                                          </p:spTgt>
                                        </p:tgtEl>
                                        <p:attrNameLst>
                                          <p:attrName>ppt_y</p:attrName>
                                        </p:attrNameLst>
                                      </p:cBhvr>
                                      <p:tavLst>
                                        <p:tav tm="0">
                                          <p:val>
                                            <p:strVal val="#ppt_y"/>
                                          </p:val>
                                        </p:tav>
                                        <p:tav tm="100000">
                                          <p:val>
                                            <p:strVal val="1+#ppt_h/2"/>
                                          </p:val>
                                        </p:tav>
                                      </p:tavLst>
                                    </p:anim>
                                    <p:set>
                                      <p:cBhvr>
                                        <p:cTn id="781" dur="1" fill="hold">
                                          <p:stCondLst>
                                            <p:cond delay="499"/>
                                          </p:stCondLst>
                                        </p:cTn>
                                        <p:tgtEl>
                                          <p:spTgt spid="684">
                                            <p:txEl>
                                              <p:pRg st="4" end="4"/>
                                            </p:txEl>
                                          </p:spTgt>
                                        </p:tgtEl>
                                        <p:attrNameLst>
                                          <p:attrName>style.visibility</p:attrName>
                                        </p:attrNameLst>
                                      </p:cBhvr>
                                      <p:to>
                                        <p:strVal val="hidden"/>
                                      </p:to>
                                    </p:set>
                                  </p:childTnLst>
                                </p:cTn>
                              </p:par>
                              <p:par>
                                <p:cTn id="782" nodeType="withEffect" fill="hold" presetClass="exit" presetID="2" presetSubtype="4">
                                  <p:stCondLst>
                                    <p:cond delay="0"/>
                                  </p:stCondLst>
                                  <p:iterate type="lt">
                                    <p:tmAbs val="0"/>
                                  </p:iterate>
                                  <p:childTnLst>
                                    <p:anim calcmode="lin" valueType="num">
                                      <p:cBhvr additive="repl">
                                        <p:cTn id="783" dur="500"/>
                                        <p:tgtEl>
                                          <p:spTgt spid="684">
                                            <p:txEl>
                                              <p:pRg st="5" end="5"/>
                                            </p:txEl>
                                          </p:spTgt>
                                        </p:tgtEl>
                                        <p:attrNameLst>
                                          <p:attrName>ppt_x</p:attrName>
                                        </p:attrNameLst>
                                      </p:cBhvr>
                                      <p:tavLst>
                                        <p:tav tm="0">
                                          <p:val>
                                            <p:strVal val="#ppt_x"/>
                                          </p:val>
                                        </p:tav>
                                        <p:tav tm="100000">
                                          <p:val>
                                            <p:strVal val="#ppt_x"/>
                                          </p:val>
                                        </p:tav>
                                      </p:tavLst>
                                    </p:anim>
                                    <p:anim calcmode="lin" valueType="num">
                                      <p:cBhvr additive="repl">
                                        <p:cTn id="784" dur="500"/>
                                        <p:tgtEl>
                                          <p:spTgt spid="684">
                                            <p:txEl>
                                              <p:pRg st="5" end="5"/>
                                            </p:txEl>
                                          </p:spTgt>
                                        </p:tgtEl>
                                        <p:attrNameLst>
                                          <p:attrName>ppt_y</p:attrName>
                                        </p:attrNameLst>
                                      </p:cBhvr>
                                      <p:tavLst>
                                        <p:tav tm="0">
                                          <p:val>
                                            <p:strVal val="#ppt_y"/>
                                          </p:val>
                                        </p:tav>
                                        <p:tav tm="100000">
                                          <p:val>
                                            <p:strVal val="1+#ppt_h/2"/>
                                          </p:val>
                                        </p:tav>
                                      </p:tavLst>
                                    </p:anim>
                                    <p:set>
                                      <p:cBhvr>
                                        <p:cTn id="785" dur="1" fill="hold">
                                          <p:stCondLst>
                                            <p:cond delay="499"/>
                                          </p:stCondLst>
                                        </p:cTn>
                                        <p:tgtEl>
                                          <p:spTgt spid="684">
                                            <p:txEl>
                                              <p:pRg st="5" end="5"/>
                                            </p:txEl>
                                          </p:spTgt>
                                        </p:tgtEl>
                                        <p:attrNameLst>
                                          <p:attrName>style.visibility</p:attrName>
                                        </p:attrNameLst>
                                      </p:cBhvr>
                                      <p:to>
                                        <p:strVal val="hidden"/>
                                      </p:to>
                                    </p:set>
                                  </p:childTnLst>
                                </p:cTn>
                              </p:par>
                              <p:par>
                                <p:cTn id="786" dur="indefinite" nodeType="withEffect" fill="hold" presetClass="exit" presetID="2" presetSubtype="4">
                                  <p:stCondLst>
                                    <p:cond delay="0"/>
                                  </p:stCondLst>
                                  <p:childTnLst>
                                    <p:anim calcmode="lin" valueType="num">
                                      <p:cBhvr additive="repl">
                                        <p:cTn id="787" dur="500"/>
                                        <p:tgtEl>
                                          <p:spTgt spid="684">
                                            <p:txEl>
                                              <p:pRg st="6" end="6"/>
                                            </p:txEl>
                                          </p:spTgt>
                                        </p:tgtEl>
                                        <p:attrNameLst>
                                          <p:attrName>ppt_x</p:attrName>
                                        </p:attrNameLst>
                                      </p:cBhvr>
                                      <p:tavLst>
                                        <p:tav tm="0">
                                          <p:val>
                                            <p:strVal val="#ppt_x"/>
                                          </p:val>
                                        </p:tav>
                                        <p:tav tm="100000">
                                          <p:val>
                                            <p:strVal val="#ppt_x"/>
                                          </p:val>
                                        </p:tav>
                                      </p:tavLst>
                                    </p:anim>
                                    <p:anim calcmode="lin" valueType="num">
                                      <p:cBhvr additive="repl">
                                        <p:cTn id="788" dur="500"/>
                                        <p:tgtEl>
                                          <p:spTgt spid="684">
                                            <p:txEl>
                                              <p:pRg st="6" end="6"/>
                                            </p:txEl>
                                          </p:spTgt>
                                        </p:tgtEl>
                                        <p:attrNameLst>
                                          <p:attrName>ppt_y</p:attrName>
                                        </p:attrNameLst>
                                      </p:cBhvr>
                                      <p:tavLst>
                                        <p:tav tm="0">
                                          <p:val>
                                            <p:strVal val="#ppt_y"/>
                                          </p:val>
                                        </p:tav>
                                        <p:tav tm="100000">
                                          <p:val>
                                            <p:strVal val="1+#ppt_h/2"/>
                                          </p:val>
                                        </p:tav>
                                      </p:tavLst>
                                    </p:anim>
                                    <p:set>
                                      <p:cBhvr>
                                        <p:cTn id="789" dur="1" fill="hold">
                                          <p:stCondLst>
                                            <p:cond delay="499"/>
                                          </p:stCondLst>
                                        </p:cTn>
                                        <p:tgtEl>
                                          <p:spTgt spid="684">
                                            <p:txEl>
                                              <p:pRg st="6" end="6"/>
                                            </p:txEl>
                                          </p:spTgt>
                                        </p:tgtEl>
                                        <p:attrNameLst>
                                          <p:attrName>style.visibility</p:attrName>
                                        </p:attrNameLst>
                                      </p:cBhvr>
                                      <p:to>
                                        <p:strVal val="hidden"/>
                                      </p:to>
                                    </p:set>
                                  </p:childTnLst>
                                </p:cTn>
                              </p:par>
                              <p:par>
                                <p:cTn id="790" dur="indefinite" nodeType="withEffect" fill="hold" presetClass="exit" presetID="2" presetSubtype="4">
                                  <p:stCondLst>
                                    <p:cond delay="0"/>
                                  </p:stCondLst>
                                  <p:childTnLst>
                                    <p:anim calcmode="lin" valueType="num">
                                      <p:cBhvr additive="repl">
                                        <p:cTn id="791" dur="500"/>
                                        <p:tgtEl>
                                          <p:spTgt spid="684">
                                            <p:txEl>
                                              <p:pRg st="7" end="7"/>
                                            </p:txEl>
                                          </p:spTgt>
                                        </p:tgtEl>
                                        <p:attrNameLst>
                                          <p:attrName>ppt_x</p:attrName>
                                        </p:attrNameLst>
                                      </p:cBhvr>
                                      <p:tavLst>
                                        <p:tav tm="0">
                                          <p:val>
                                            <p:strVal val="#ppt_x"/>
                                          </p:val>
                                        </p:tav>
                                        <p:tav tm="100000">
                                          <p:val>
                                            <p:strVal val="#ppt_x"/>
                                          </p:val>
                                        </p:tav>
                                      </p:tavLst>
                                    </p:anim>
                                    <p:anim calcmode="lin" valueType="num">
                                      <p:cBhvr additive="repl">
                                        <p:cTn id="792" dur="500"/>
                                        <p:tgtEl>
                                          <p:spTgt spid="684">
                                            <p:txEl>
                                              <p:pRg st="7" end="7"/>
                                            </p:txEl>
                                          </p:spTgt>
                                        </p:tgtEl>
                                        <p:attrNameLst>
                                          <p:attrName>ppt_y</p:attrName>
                                        </p:attrNameLst>
                                      </p:cBhvr>
                                      <p:tavLst>
                                        <p:tav tm="0">
                                          <p:val>
                                            <p:strVal val="#ppt_y"/>
                                          </p:val>
                                        </p:tav>
                                        <p:tav tm="100000">
                                          <p:val>
                                            <p:strVal val="1+#ppt_h/2"/>
                                          </p:val>
                                        </p:tav>
                                      </p:tavLst>
                                    </p:anim>
                                    <p:set>
                                      <p:cBhvr>
                                        <p:cTn id="793" dur="1" fill="hold">
                                          <p:stCondLst>
                                            <p:cond delay="499"/>
                                          </p:stCondLst>
                                        </p:cTn>
                                        <p:tgtEl>
                                          <p:spTgt spid="684">
                                            <p:txEl>
                                              <p:pRg st="7" end="7"/>
                                            </p:txEl>
                                          </p:spTgt>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440" name="Group 35"/>
          <p:cNvGrpSpPr/>
          <p:nvPr/>
        </p:nvGrpSpPr>
        <p:grpSpPr>
          <a:xfrm>
            <a:off x="3347640" y="239040"/>
            <a:ext cx="5496120" cy="1138320"/>
            <a:chOff x="3347640" y="239040"/>
            <a:chExt cx="5496120" cy="1138320"/>
          </a:xfrm>
        </p:grpSpPr>
        <p:sp>
          <p:nvSpPr>
            <p:cNvPr id="441" name="TextBox 33"/>
            <p:cNvSpPr/>
            <p:nvPr/>
          </p:nvSpPr>
          <p:spPr>
            <a:xfrm>
              <a:off x="3677760" y="239040"/>
              <a:ext cx="4835880" cy="6386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3600" spc="-1" strike="noStrike">
                  <a:solidFill>
                    <a:srgbClr val="ff5969"/>
                  </a:solidFill>
                  <a:latin typeface="Tw Cen MT"/>
                  <a:ea typeface="DejaVu Sans"/>
                </a:rPr>
                <a:t>Timeline Slide</a:t>
              </a:r>
              <a:endParaRPr b="0" lang="en-US" sz="3600" spc="-1" strike="noStrike">
                <a:latin typeface="Arial"/>
              </a:endParaRPr>
            </a:p>
          </p:txBody>
        </p:sp>
        <p:sp>
          <p:nvSpPr>
            <p:cNvPr id="442" name="TextBox 34"/>
            <p:cNvSpPr/>
            <p:nvPr/>
          </p:nvSpPr>
          <p:spPr>
            <a:xfrm>
              <a:off x="3347640" y="800640"/>
              <a:ext cx="5496120" cy="5767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1600" spc="-1" strike="noStrike">
                  <a:solidFill>
                    <a:srgbClr val="404040"/>
                  </a:solidFill>
                  <a:latin typeface="Tw Cen MT"/>
                  <a:ea typeface="DejaVu Sans"/>
                </a:rPr>
                <a:t>Here You can Add Some Brief Text That will Explain Your Tittle This is Just a Demo Text</a:t>
              </a:r>
              <a:endParaRPr b="0" lang="en-US" sz="1600" spc="-1" strike="noStrike">
                <a:latin typeface="Arial"/>
              </a:endParaRPr>
            </a:p>
          </p:txBody>
        </p:sp>
      </p:grpSp>
      <p:grpSp>
        <p:nvGrpSpPr>
          <p:cNvPr id="443" name="Group 95"/>
          <p:cNvGrpSpPr/>
          <p:nvPr/>
        </p:nvGrpSpPr>
        <p:grpSpPr>
          <a:xfrm>
            <a:off x="2417400" y="2041200"/>
            <a:ext cx="3722760" cy="1346040"/>
            <a:chOff x="2417400" y="2041200"/>
            <a:chExt cx="3722760" cy="1346040"/>
          </a:xfrm>
        </p:grpSpPr>
        <p:sp>
          <p:nvSpPr>
            <p:cNvPr id="444" name="Oval 96"/>
            <p:cNvSpPr/>
            <p:nvPr/>
          </p:nvSpPr>
          <p:spPr>
            <a:xfrm>
              <a:off x="2417400" y="2175840"/>
              <a:ext cx="661320" cy="661320"/>
            </a:xfrm>
            <a:prstGeom prst="ellipse">
              <a:avLst/>
            </a:prstGeom>
            <a:solidFill>
              <a:srgbClr val="ff5969"/>
            </a:solidFill>
            <a:ln w="12600">
              <a:noFill/>
            </a:ln>
          </p:spPr>
          <p:style>
            <a:lnRef idx="0"/>
            <a:fillRef idx="0"/>
            <a:effectRef idx="0"/>
            <a:fontRef idx="minor"/>
          </p:style>
        </p:sp>
        <p:pic>
          <p:nvPicPr>
            <p:cNvPr id="445" name="Picture 97" descr=""/>
            <p:cNvPicPr/>
            <p:nvPr/>
          </p:nvPicPr>
          <p:blipFill>
            <a:blip r:embed="rId1"/>
            <a:stretch/>
          </p:blipFill>
          <p:spPr>
            <a:xfrm>
              <a:off x="2549520" y="2307960"/>
              <a:ext cx="397800" cy="397800"/>
            </a:xfrm>
            <a:prstGeom prst="rect">
              <a:avLst/>
            </a:prstGeom>
            <a:ln w="0">
              <a:noFill/>
            </a:ln>
          </p:spPr>
        </p:pic>
        <p:sp>
          <p:nvSpPr>
            <p:cNvPr id="446" name="TextBox 98"/>
            <p:cNvSpPr/>
            <p:nvPr/>
          </p:nvSpPr>
          <p:spPr>
            <a:xfrm>
              <a:off x="3088080" y="2041200"/>
              <a:ext cx="1555200" cy="6382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en-US" sz="1800" spc="-1" strike="noStrike">
                  <a:solidFill>
                    <a:srgbClr val="404040"/>
                  </a:solidFill>
                  <a:latin typeface="Tw Cen MT"/>
                  <a:ea typeface="DejaVu Sans"/>
                </a:rPr>
                <a:t>Add Your Text</a:t>
              </a:r>
              <a:endParaRPr b="0" lang="en-US" sz="1800" spc="-1" strike="noStrike">
                <a:latin typeface="Arial"/>
              </a:endParaRPr>
            </a:p>
          </p:txBody>
        </p:sp>
        <p:sp>
          <p:nvSpPr>
            <p:cNvPr id="447" name="TextBox 99"/>
            <p:cNvSpPr/>
            <p:nvPr/>
          </p:nvSpPr>
          <p:spPr>
            <a:xfrm>
              <a:off x="3088080" y="2324160"/>
              <a:ext cx="3052080" cy="10630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en-US" sz="1600" spc="-1" strike="noStrike">
                  <a:solidFill>
                    <a:srgbClr val="404040"/>
                  </a:solidFill>
                  <a:latin typeface="Tw Cen MT"/>
                  <a:ea typeface="DejaVu Sans"/>
                </a:rPr>
                <a:t>Here you need to add some brief about the service that your company is providing currently</a:t>
              </a:r>
              <a:endParaRPr b="0" lang="en-US" sz="1600" spc="-1" strike="noStrike">
                <a:latin typeface="Arial"/>
              </a:endParaRPr>
            </a:p>
          </p:txBody>
        </p:sp>
      </p:grpSp>
      <p:grpSp>
        <p:nvGrpSpPr>
          <p:cNvPr id="448" name="Group 100"/>
          <p:cNvGrpSpPr/>
          <p:nvPr/>
        </p:nvGrpSpPr>
        <p:grpSpPr>
          <a:xfrm>
            <a:off x="2417400" y="3414600"/>
            <a:ext cx="3196800" cy="1589040"/>
            <a:chOff x="2417400" y="3414600"/>
            <a:chExt cx="3196800" cy="1589040"/>
          </a:xfrm>
        </p:grpSpPr>
        <p:sp>
          <p:nvSpPr>
            <p:cNvPr id="449" name="Oval 101"/>
            <p:cNvSpPr/>
            <p:nvPr/>
          </p:nvSpPr>
          <p:spPr>
            <a:xfrm>
              <a:off x="2417400" y="3549240"/>
              <a:ext cx="661320" cy="661320"/>
            </a:xfrm>
            <a:prstGeom prst="ellipse">
              <a:avLst/>
            </a:prstGeom>
            <a:solidFill>
              <a:srgbClr val="03a1a4"/>
            </a:solidFill>
            <a:ln w="12600">
              <a:noFill/>
            </a:ln>
          </p:spPr>
          <p:style>
            <a:lnRef idx="0"/>
            <a:fillRef idx="0"/>
            <a:effectRef idx="0"/>
            <a:fontRef idx="minor"/>
          </p:style>
        </p:sp>
        <p:sp>
          <p:nvSpPr>
            <p:cNvPr id="450" name="TextBox 102"/>
            <p:cNvSpPr/>
            <p:nvPr/>
          </p:nvSpPr>
          <p:spPr>
            <a:xfrm>
              <a:off x="3088080" y="3414600"/>
              <a:ext cx="1555200" cy="6382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en-US" sz="1800" spc="-1" strike="noStrike">
                  <a:solidFill>
                    <a:srgbClr val="404040"/>
                  </a:solidFill>
                  <a:latin typeface="Tw Cen MT"/>
                  <a:ea typeface="DejaVu Sans"/>
                </a:rPr>
                <a:t>Add Your Text</a:t>
              </a:r>
              <a:endParaRPr b="0" lang="en-US" sz="1800" spc="-1" strike="noStrike">
                <a:latin typeface="Arial"/>
              </a:endParaRPr>
            </a:p>
          </p:txBody>
        </p:sp>
        <p:sp>
          <p:nvSpPr>
            <p:cNvPr id="451" name="TextBox 103"/>
            <p:cNvSpPr/>
            <p:nvPr/>
          </p:nvSpPr>
          <p:spPr>
            <a:xfrm>
              <a:off x="3088080" y="3697200"/>
              <a:ext cx="2526120" cy="130644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en-US" sz="1600" spc="-1" strike="noStrike">
                  <a:solidFill>
                    <a:srgbClr val="404040"/>
                  </a:solidFill>
                  <a:latin typeface="Tw Cen MT"/>
                  <a:ea typeface="DejaVu Sans"/>
                </a:rPr>
                <a:t>Here you need to add some brief about the service that your company is providing currently</a:t>
              </a:r>
              <a:endParaRPr b="0" lang="en-US" sz="1600" spc="-1" strike="noStrike">
                <a:latin typeface="Arial"/>
              </a:endParaRPr>
            </a:p>
          </p:txBody>
        </p:sp>
        <p:pic>
          <p:nvPicPr>
            <p:cNvPr id="452" name="Picture 104" descr=""/>
            <p:cNvPicPr/>
            <p:nvPr/>
          </p:nvPicPr>
          <p:blipFill>
            <a:blip r:embed="rId2"/>
            <a:stretch/>
          </p:blipFill>
          <p:spPr>
            <a:xfrm>
              <a:off x="2575440" y="3707280"/>
              <a:ext cx="345240" cy="345240"/>
            </a:xfrm>
            <a:prstGeom prst="rect">
              <a:avLst/>
            </a:prstGeom>
            <a:ln w="0">
              <a:noFill/>
            </a:ln>
          </p:spPr>
        </p:pic>
      </p:grpSp>
      <p:grpSp>
        <p:nvGrpSpPr>
          <p:cNvPr id="453" name="Group 105"/>
          <p:cNvGrpSpPr/>
          <p:nvPr/>
        </p:nvGrpSpPr>
        <p:grpSpPr>
          <a:xfrm>
            <a:off x="2417400" y="4981680"/>
            <a:ext cx="3739320" cy="1345680"/>
            <a:chOff x="2417400" y="4981680"/>
            <a:chExt cx="3739320" cy="1345680"/>
          </a:xfrm>
        </p:grpSpPr>
        <p:sp>
          <p:nvSpPr>
            <p:cNvPr id="454" name="Oval 106"/>
            <p:cNvSpPr/>
            <p:nvPr/>
          </p:nvSpPr>
          <p:spPr>
            <a:xfrm>
              <a:off x="2417400" y="5116320"/>
              <a:ext cx="661320" cy="661320"/>
            </a:xfrm>
            <a:prstGeom prst="ellipse">
              <a:avLst/>
            </a:prstGeom>
            <a:solidFill>
              <a:srgbClr val="92d050"/>
            </a:solidFill>
            <a:ln w="12600">
              <a:noFill/>
            </a:ln>
          </p:spPr>
          <p:style>
            <a:lnRef idx="0"/>
            <a:fillRef idx="0"/>
            <a:effectRef idx="0"/>
            <a:fontRef idx="minor"/>
          </p:style>
        </p:sp>
        <p:sp>
          <p:nvSpPr>
            <p:cNvPr id="455" name="TextBox 107"/>
            <p:cNvSpPr/>
            <p:nvPr/>
          </p:nvSpPr>
          <p:spPr>
            <a:xfrm>
              <a:off x="3088080" y="4981680"/>
              <a:ext cx="1555200" cy="6382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en-US" sz="1800" spc="-1" strike="noStrike">
                  <a:solidFill>
                    <a:srgbClr val="404040"/>
                  </a:solidFill>
                  <a:latin typeface="Tw Cen MT"/>
                  <a:ea typeface="DejaVu Sans"/>
                </a:rPr>
                <a:t>Add Your Text</a:t>
              </a:r>
              <a:endParaRPr b="0" lang="en-US" sz="1800" spc="-1" strike="noStrike">
                <a:latin typeface="Arial"/>
              </a:endParaRPr>
            </a:p>
          </p:txBody>
        </p:sp>
        <p:sp>
          <p:nvSpPr>
            <p:cNvPr id="456" name="TextBox 108"/>
            <p:cNvSpPr/>
            <p:nvPr/>
          </p:nvSpPr>
          <p:spPr>
            <a:xfrm>
              <a:off x="3088080" y="5264280"/>
              <a:ext cx="3068640" cy="10630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en-US" sz="1600" spc="-1" strike="noStrike">
                  <a:solidFill>
                    <a:srgbClr val="404040"/>
                  </a:solidFill>
                  <a:latin typeface="Tw Cen MT"/>
                  <a:ea typeface="DejaVu Sans"/>
                </a:rPr>
                <a:t>Here you need to add some brief about the service that your company is providing currently</a:t>
              </a:r>
              <a:endParaRPr b="0" lang="en-US" sz="1600" spc="-1" strike="noStrike">
                <a:latin typeface="Arial"/>
              </a:endParaRPr>
            </a:p>
          </p:txBody>
        </p:sp>
        <p:pic>
          <p:nvPicPr>
            <p:cNvPr id="457" name="Picture 109" descr=""/>
            <p:cNvPicPr/>
            <p:nvPr/>
          </p:nvPicPr>
          <p:blipFill>
            <a:blip r:embed="rId3"/>
            <a:stretch/>
          </p:blipFill>
          <p:spPr>
            <a:xfrm>
              <a:off x="2549520" y="5260320"/>
              <a:ext cx="397800" cy="397800"/>
            </a:xfrm>
            <a:prstGeom prst="rect">
              <a:avLst/>
            </a:prstGeom>
            <a:ln w="0">
              <a:noFill/>
            </a:ln>
          </p:spPr>
        </p:pic>
      </p:grpSp>
      <p:grpSp>
        <p:nvGrpSpPr>
          <p:cNvPr id="458" name="Group 110"/>
          <p:cNvGrpSpPr/>
          <p:nvPr/>
        </p:nvGrpSpPr>
        <p:grpSpPr>
          <a:xfrm>
            <a:off x="6271920" y="3414600"/>
            <a:ext cx="3722400" cy="1345680"/>
            <a:chOff x="6271920" y="3414600"/>
            <a:chExt cx="3722400" cy="1345680"/>
          </a:xfrm>
        </p:grpSpPr>
        <p:sp>
          <p:nvSpPr>
            <p:cNvPr id="459" name="Oval 111"/>
            <p:cNvSpPr/>
            <p:nvPr/>
          </p:nvSpPr>
          <p:spPr>
            <a:xfrm>
              <a:off x="6271920" y="3549240"/>
              <a:ext cx="661320" cy="661320"/>
            </a:xfrm>
            <a:prstGeom prst="ellipse">
              <a:avLst/>
            </a:prstGeom>
            <a:solidFill>
              <a:srgbClr val="03a1a4"/>
            </a:solidFill>
            <a:ln w="12600">
              <a:noFill/>
            </a:ln>
          </p:spPr>
          <p:style>
            <a:lnRef idx="0"/>
            <a:fillRef idx="0"/>
            <a:effectRef idx="0"/>
            <a:fontRef idx="minor"/>
          </p:style>
        </p:sp>
        <p:sp>
          <p:nvSpPr>
            <p:cNvPr id="460" name="TextBox 112"/>
            <p:cNvSpPr/>
            <p:nvPr/>
          </p:nvSpPr>
          <p:spPr>
            <a:xfrm>
              <a:off x="6942240" y="3414600"/>
              <a:ext cx="1555200" cy="6382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en-US" sz="1800" spc="-1" strike="noStrike">
                  <a:solidFill>
                    <a:srgbClr val="404040"/>
                  </a:solidFill>
                  <a:latin typeface="Tw Cen MT"/>
                  <a:ea typeface="DejaVu Sans"/>
                </a:rPr>
                <a:t>Add Your Text</a:t>
              </a:r>
              <a:endParaRPr b="0" lang="en-US" sz="1800" spc="-1" strike="noStrike">
                <a:latin typeface="Arial"/>
              </a:endParaRPr>
            </a:p>
          </p:txBody>
        </p:sp>
        <p:sp>
          <p:nvSpPr>
            <p:cNvPr id="461" name="TextBox 113"/>
            <p:cNvSpPr/>
            <p:nvPr/>
          </p:nvSpPr>
          <p:spPr>
            <a:xfrm>
              <a:off x="6942240" y="3697200"/>
              <a:ext cx="3052080" cy="10630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en-US" sz="1600" spc="-1" strike="noStrike">
                  <a:solidFill>
                    <a:srgbClr val="404040"/>
                  </a:solidFill>
                  <a:latin typeface="Tw Cen MT"/>
                  <a:ea typeface="DejaVu Sans"/>
                </a:rPr>
                <a:t>Here you need to add some brief about the service that your company is providing currently</a:t>
              </a:r>
              <a:endParaRPr b="0" lang="en-US" sz="1600" spc="-1" strike="noStrike">
                <a:latin typeface="Arial"/>
              </a:endParaRPr>
            </a:p>
          </p:txBody>
        </p:sp>
        <p:pic>
          <p:nvPicPr>
            <p:cNvPr id="462" name="Picture 114" descr=""/>
            <p:cNvPicPr/>
            <p:nvPr/>
          </p:nvPicPr>
          <p:blipFill>
            <a:blip r:embed="rId4"/>
            <a:stretch/>
          </p:blipFill>
          <p:spPr>
            <a:xfrm>
              <a:off x="6395040" y="3672720"/>
              <a:ext cx="414360" cy="414360"/>
            </a:xfrm>
            <a:prstGeom prst="rect">
              <a:avLst/>
            </a:prstGeom>
            <a:ln w="0">
              <a:noFill/>
            </a:ln>
          </p:spPr>
        </p:pic>
      </p:grpSp>
      <p:grpSp>
        <p:nvGrpSpPr>
          <p:cNvPr id="463" name="Group 115"/>
          <p:cNvGrpSpPr/>
          <p:nvPr/>
        </p:nvGrpSpPr>
        <p:grpSpPr>
          <a:xfrm>
            <a:off x="6271920" y="4981680"/>
            <a:ext cx="3738960" cy="1345680"/>
            <a:chOff x="6271920" y="4981680"/>
            <a:chExt cx="3738960" cy="1345680"/>
          </a:xfrm>
        </p:grpSpPr>
        <p:sp>
          <p:nvSpPr>
            <p:cNvPr id="464" name="Oval 116"/>
            <p:cNvSpPr/>
            <p:nvPr/>
          </p:nvSpPr>
          <p:spPr>
            <a:xfrm>
              <a:off x="6271920" y="5116320"/>
              <a:ext cx="661320" cy="661320"/>
            </a:xfrm>
            <a:prstGeom prst="ellipse">
              <a:avLst/>
            </a:prstGeom>
            <a:solidFill>
              <a:srgbClr val="92d050"/>
            </a:solidFill>
            <a:ln w="12600">
              <a:noFill/>
            </a:ln>
          </p:spPr>
          <p:style>
            <a:lnRef idx="0"/>
            <a:fillRef idx="0"/>
            <a:effectRef idx="0"/>
            <a:fontRef idx="minor"/>
          </p:style>
        </p:sp>
        <p:sp>
          <p:nvSpPr>
            <p:cNvPr id="465" name="TextBox 117"/>
            <p:cNvSpPr/>
            <p:nvPr/>
          </p:nvSpPr>
          <p:spPr>
            <a:xfrm>
              <a:off x="6942240" y="4981680"/>
              <a:ext cx="1555200" cy="6382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en-US" sz="1800" spc="-1" strike="noStrike">
                  <a:solidFill>
                    <a:srgbClr val="404040"/>
                  </a:solidFill>
                  <a:latin typeface="Tw Cen MT"/>
                  <a:ea typeface="DejaVu Sans"/>
                </a:rPr>
                <a:t>Add Your Text</a:t>
              </a:r>
              <a:endParaRPr b="0" lang="en-US" sz="1800" spc="-1" strike="noStrike">
                <a:latin typeface="Arial"/>
              </a:endParaRPr>
            </a:p>
          </p:txBody>
        </p:sp>
        <p:sp>
          <p:nvSpPr>
            <p:cNvPr id="466" name="TextBox 118"/>
            <p:cNvSpPr/>
            <p:nvPr/>
          </p:nvSpPr>
          <p:spPr>
            <a:xfrm>
              <a:off x="6942240" y="5264280"/>
              <a:ext cx="3068640" cy="10630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en-US" sz="1600" spc="-1" strike="noStrike">
                  <a:solidFill>
                    <a:srgbClr val="404040"/>
                  </a:solidFill>
                  <a:latin typeface="Tw Cen MT"/>
                  <a:ea typeface="DejaVu Sans"/>
                </a:rPr>
                <a:t>Here you need to add some brief about the service that your company is providing currently</a:t>
              </a:r>
              <a:endParaRPr b="0" lang="en-US" sz="1600" spc="-1" strike="noStrike">
                <a:latin typeface="Arial"/>
              </a:endParaRPr>
            </a:p>
          </p:txBody>
        </p:sp>
        <p:pic>
          <p:nvPicPr>
            <p:cNvPr id="467" name="Picture 119" descr=""/>
            <p:cNvPicPr/>
            <p:nvPr/>
          </p:nvPicPr>
          <p:blipFill>
            <a:blip r:embed="rId5"/>
            <a:stretch/>
          </p:blipFill>
          <p:spPr>
            <a:xfrm>
              <a:off x="6434280" y="5250600"/>
              <a:ext cx="336240" cy="336240"/>
            </a:xfrm>
            <a:prstGeom prst="rect">
              <a:avLst/>
            </a:prstGeom>
            <a:ln w="0">
              <a:noFill/>
            </a:ln>
          </p:spPr>
        </p:pic>
      </p:grpSp>
      <p:grpSp>
        <p:nvGrpSpPr>
          <p:cNvPr id="468" name="Group 120"/>
          <p:cNvGrpSpPr/>
          <p:nvPr/>
        </p:nvGrpSpPr>
        <p:grpSpPr>
          <a:xfrm>
            <a:off x="6271920" y="2041200"/>
            <a:ext cx="3722400" cy="1346040"/>
            <a:chOff x="6271920" y="2041200"/>
            <a:chExt cx="3722400" cy="1346040"/>
          </a:xfrm>
        </p:grpSpPr>
        <p:sp>
          <p:nvSpPr>
            <p:cNvPr id="469" name="Oval 121"/>
            <p:cNvSpPr/>
            <p:nvPr/>
          </p:nvSpPr>
          <p:spPr>
            <a:xfrm>
              <a:off x="6271920" y="2175840"/>
              <a:ext cx="661320" cy="661320"/>
            </a:xfrm>
            <a:prstGeom prst="ellipse">
              <a:avLst/>
            </a:prstGeom>
            <a:solidFill>
              <a:srgbClr val="ff5969"/>
            </a:solidFill>
            <a:ln w="12600">
              <a:noFill/>
            </a:ln>
          </p:spPr>
          <p:style>
            <a:lnRef idx="0"/>
            <a:fillRef idx="0"/>
            <a:effectRef idx="0"/>
            <a:fontRef idx="minor"/>
          </p:style>
        </p:sp>
        <p:sp>
          <p:nvSpPr>
            <p:cNvPr id="470" name="TextBox 122"/>
            <p:cNvSpPr/>
            <p:nvPr/>
          </p:nvSpPr>
          <p:spPr>
            <a:xfrm>
              <a:off x="6942240" y="2041200"/>
              <a:ext cx="1555200" cy="6382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en-US" sz="1800" spc="-1" strike="noStrike">
                  <a:solidFill>
                    <a:srgbClr val="404040"/>
                  </a:solidFill>
                  <a:latin typeface="Tw Cen MT"/>
                  <a:ea typeface="DejaVu Sans"/>
                </a:rPr>
                <a:t>Add Your Text</a:t>
              </a:r>
              <a:endParaRPr b="0" lang="en-US" sz="1800" spc="-1" strike="noStrike">
                <a:latin typeface="Arial"/>
              </a:endParaRPr>
            </a:p>
          </p:txBody>
        </p:sp>
        <p:sp>
          <p:nvSpPr>
            <p:cNvPr id="471" name="TextBox 123"/>
            <p:cNvSpPr/>
            <p:nvPr/>
          </p:nvSpPr>
          <p:spPr>
            <a:xfrm>
              <a:off x="6942240" y="2324160"/>
              <a:ext cx="3052080" cy="10630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en-US" sz="1600" spc="-1" strike="noStrike">
                  <a:solidFill>
                    <a:srgbClr val="404040"/>
                  </a:solidFill>
                  <a:latin typeface="Tw Cen MT"/>
                  <a:ea typeface="DejaVu Sans"/>
                </a:rPr>
                <a:t>Here you need to add some brief about the service that your company is providing currently</a:t>
              </a:r>
              <a:endParaRPr b="0" lang="en-US" sz="1600" spc="-1" strike="noStrike">
                <a:latin typeface="Arial"/>
              </a:endParaRPr>
            </a:p>
          </p:txBody>
        </p:sp>
        <p:pic>
          <p:nvPicPr>
            <p:cNvPr id="472" name="Picture 124" descr=""/>
            <p:cNvPicPr/>
            <p:nvPr/>
          </p:nvPicPr>
          <p:blipFill>
            <a:blip r:embed="rId6"/>
            <a:stretch/>
          </p:blipFill>
          <p:spPr>
            <a:xfrm>
              <a:off x="6434280" y="2346840"/>
              <a:ext cx="319680" cy="319680"/>
            </a:xfrm>
            <a:prstGeom prst="rect">
              <a:avLst/>
            </a:prstGeom>
            <a:ln w="0">
              <a:noFill/>
            </a:ln>
          </p:spPr>
        </p:pic>
      </p:grpSp>
    </p:spTree>
  </p:cSld>
  <mc:AlternateContent>
    <mc:Choice Requires="p14">
      <p:transition spd="slow" p14:dur="2000"/>
    </mc:Choice>
    <mc:Fallback>
      <p:transition spd="slow"/>
    </mc:Fallback>
  </mc:AlternateContent>
  <p:timing>
    <p:tnLst>
      <p:par>
        <p:cTn id="301" dur="indefinite" restart="never" nodeType="tmRoot">
          <p:childTnLst>
            <p:seq>
              <p:cTn id="302" dur="indefinite" nodeType="mainSeq">
                <p:childTnLst>
                  <p:par>
                    <p:cTn id="303" fill="hold">
                      <p:stCondLst>
                        <p:cond delay="indefinite"/>
                      </p:stCondLst>
                      <p:childTnLst>
                        <p:par>
                          <p:cTn id="304" fill="hold">
                            <p:stCondLst>
                              <p:cond delay="0"/>
                            </p:stCondLst>
                            <p:childTnLst>
                              <p:par>
                                <p:cTn id="305" nodeType="clickEffect" fill="hold" presetClass="entr" presetID="10">
                                  <p:stCondLst>
                                    <p:cond delay="0"/>
                                  </p:stCondLst>
                                  <p:childTnLst>
                                    <p:set>
                                      <p:cBhvr>
                                        <p:cTn id="306" dur="1" fill="hold">
                                          <p:stCondLst>
                                            <p:cond delay="0"/>
                                          </p:stCondLst>
                                        </p:cTn>
                                        <p:tgtEl>
                                          <p:spTgt spid="440"/>
                                        </p:tgtEl>
                                        <p:attrNameLst>
                                          <p:attrName>style.visibility</p:attrName>
                                        </p:attrNameLst>
                                      </p:cBhvr>
                                      <p:to>
                                        <p:strVal val="visible"/>
                                      </p:to>
                                    </p:set>
                                    <p:animEffect filter="fade" transition="in">
                                      <p:cBhvr additive="repl">
                                        <p:cTn id="307" dur="500"/>
                                        <p:tgtEl>
                                          <p:spTgt spid="440"/>
                                        </p:tgtEl>
                                      </p:cBhvr>
                                    </p:animEffect>
                                  </p:childTnLst>
                                </p:cTn>
                              </p:par>
                            </p:childTnLst>
                          </p:cTn>
                        </p:par>
                        <p:par>
                          <p:cTn id="308" fill="hold">
                            <p:stCondLst>
                              <p:cond delay="500"/>
                            </p:stCondLst>
                            <p:childTnLst>
                              <p:par>
                                <p:cTn id="309" nodeType="afterEffect" fill="hold" presetClass="entr" presetID="31">
                                  <p:stCondLst>
                                    <p:cond delay="0"/>
                                  </p:stCondLst>
                                  <p:childTnLst>
                                    <p:set>
                                      <p:cBhvr>
                                        <p:cTn id="310" dur="1" fill="hold">
                                          <p:stCondLst>
                                            <p:cond delay="0"/>
                                          </p:stCondLst>
                                        </p:cTn>
                                        <p:tgtEl>
                                          <p:spTgt spid="443"/>
                                        </p:tgtEl>
                                        <p:attrNameLst>
                                          <p:attrName>style.visibility</p:attrName>
                                        </p:attrNameLst>
                                      </p:cBhvr>
                                      <p:to>
                                        <p:strVal val="visible"/>
                                      </p:to>
                                    </p:set>
                                    <p:anim calcmode="lin" valueType="num">
                                      <p:cBhvr additive="repl">
                                        <p:cTn id="311" dur="500" fill="hold"/>
                                        <p:tgtEl>
                                          <p:spTgt spid="443"/>
                                        </p:tgtEl>
                                        <p:attrNameLst>
                                          <p:attrName>ppt_w</p:attrName>
                                        </p:attrNameLst>
                                      </p:cBhvr>
                                      <p:tavLst>
                                        <p:tav tm="0">
                                          <p:val>
                                            <p:strVal val="0"/>
                                          </p:val>
                                        </p:tav>
                                        <p:tav tm="100000">
                                          <p:val>
                                            <p:strVal val="#ppt_w"/>
                                          </p:val>
                                        </p:tav>
                                      </p:tavLst>
                                    </p:anim>
                                    <p:anim calcmode="lin" valueType="num">
                                      <p:cBhvr additive="repl">
                                        <p:cTn id="312" dur="500" fill="hold"/>
                                        <p:tgtEl>
                                          <p:spTgt spid="443"/>
                                        </p:tgtEl>
                                        <p:attrNameLst>
                                          <p:attrName>ppt_h</p:attrName>
                                        </p:attrNameLst>
                                      </p:cBhvr>
                                      <p:tavLst>
                                        <p:tav tm="0">
                                          <p:val>
                                            <p:strVal val="0"/>
                                          </p:val>
                                        </p:tav>
                                        <p:tav tm="100000">
                                          <p:val>
                                            <p:strVal val="#ppt_h"/>
                                          </p:val>
                                        </p:tav>
                                      </p:tavLst>
                                    </p:anim>
                                    <p:anim calcmode="lin" valueType="num">
                                      <p:cBhvr additive="repl">
                                        <p:cTn id="313" dur="500" fill="hold"/>
                                        <p:tgtEl>
                                          <p:spTgt spid="443"/>
                                        </p:tgtEl>
                                        <p:attrNameLst>
                                          <p:attrName>r</p:attrName>
                                        </p:attrNameLst>
                                      </p:cBhvr>
                                      <p:tavLst>
                                        <p:tav tm="0">
                                          <p:val>
                                            <p:strVal val="90"/>
                                          </p:val>
                                        </p:tav>
                                        <p:tav tm="100000">
                                          <p:val>
                                            <p:strVal val="0"/>
                                          </p:val>
                                        </p:tav>
                                      </p:tavLst>
                                    </p:anim>
                                    <p:animEffect filter="fade" transition="in">
                                      <p:cBhvr additive="repl">
                                        <p:cTn id="314" dur="500"/>
                                        <p:tgtEl>
                                          <p:spTgt spid="443"/>
                                        </p:tgtEl>
                                      </p:cBhvr>
                                    </p:animEffect>
                                  </p:childTnLst>
                                </p:cTn>
                              </p:par>
                            </p:childTnLst>
                          </p:cTn>
                        </p:par>
                        <p:par>
                          <p:cTn id="315" fill="hold">
                            <p:stCondLst>
                              <p:cond delay="1000"/>
                            </p:stCondLst>
                            <p:childTnLst>
                              <p:par>
                                <p:cTn id="316" nodeType="afterEffect" fill="hold" presetClass="entr" presetID="31">
                                  <p:stCondLst>
                                    <p:cond delay="0"/>
                                  </p:stCondLst>
                                  <p:childTnLst>
                                    <p:set>
                                      <p:cBhvr>
                                        <p:cTn id="317" dur="1" fill="hold">
                                          <p:stCondLst>
                                            <p:cond delay="0"/>
                                          </p:stCondLst>
                                        </p:cTn>
                                        <p:tgtEl>
                                          <p:spTgt spid="448"/>
                                        </p:tgtEl>
                                        <p:attrNameLst>
                                          <p:attrName>style.visibility</p:attrName>
                                        </p:attrNameLst>
                                      </p:cBhvr>
                                      <p:to>
                                        <p:strVal val="visible"/>
                                      </p:to>
                                    </p:set>
                                    <p:anim calcmode="lin" valueType="num">
                                      <p:cBhvr additive="repl">
                                        <p:cTn id="318" dur="500" fill="hold"/>
                                        <p:tgtEl>
                                          <p:spTgt spid="448"/>
                                        </p:tgtEl>
                                        <p:attrNameLst>
                                          <p:attrName>ppt_w</p:attrName>
                                        </p:attrNameLst>
                                      </p:cBhvr>
                                      <p:tavLst>
                                        <p:tav tm="0">
                                          <p:val>
                                            <p:strVal val="0"/>
                                          </p:val>
                                        </p:tav>
                                        <p:tav tm="100000">
                                          <p:val>
                                            <p:strVal val="#ppt_w"/>
                                          </p:val>
                                        </p:tav>
                                      </p:tavLst>
                                    </p:anim>
                                    <p:anim calcmode="lin" valueType="num">
                                      <p:cBhvr additive="repl">
                                        <p:cTn id="319" dur="500" fill="hold"/>
                                        <p:tgtEl>
                                          <p:spTgt spid="448"/>
                                        </p:tgtEl>
                                        <p:attrNameLst>
                                          <p:attrName>ppt_h</p:attrName>
                                        </p:attrNameLst>
                                      </p:cBhvr>
                                      <p:tavLst>
                                        <p:tav tm="0">
                                          <p:val>
                                            <p:strVal val="0"/>
                                          </p:val>
                                        </p:tav>
                                        <p:tav tm="100000">
                                          <p:val>
                                            <p:strVal val="#ppt_h"/>
                                          </p:val>
                                        </p:tav>
                                      </p:tavLst>
                                    </p:anim>
                                    <p:anim calcmode="lin" valueType="num">
                                      <p:cBhvr additive="repl">
                                        <p:cTn id="320" dur="500" fill="hold"/>
                                        <p:tgtEl>
                                          <p:spTgt spid="448"/>
                                        </p:tgtEl>
                                        <p:attrNameLst>
                                          <p:attrName>r</p:attrName>
                                        </p:attrNameLst>
                                      </p:cBhvr>
                                      <p:tavLst>
                                        <p:tav tm="0">
                                          <p:val>
                                            <p:strVal val="90"/>
                                          </p:val>
                                        </p:tav>
                                        <p:tav tm="100000">
                                          <p:val>
                                            <p:strVal val="0"/>
                                          </p:val>
                                        </p:tav>
                                      </p:tavLst>
                                    </p:anim>
                                    <p:animEffect filter="fade" transition="in">
                                      <p:cBhvr additive="repl">
                                        <p:cTn id="321" dur="500"/>
                                        <p:tgtEl>
                                          <p:spTgt spid="448"/>
                                        </p:tgtEl>
                                      </p:cBhvr>
                                    </p:animEffect>
                                  </p:childTnLst>
                                </p:cTn>
                              </p:par>
                            </p:childTnLst>
                          </p:cTn>
                        </p:par>
                        <p:par>
                          <p:cTn id="322" fill="hold">
                            <p:stCondLst>
                              <p:cond delay="1500"/>
                            </p:stCondLst>
                            <p:childTnLst>
                              <p:par>
                                <p:cTn id="323" nodeType="afterEffect" fill="hold" presetClass="entr" presetID="31">
                                  <p:stCondLst>
                                    <p:cond delay="0"/>
                                  </p:stCondLst>
                                  <p:childTnLst>
                                    <p:set>
                                      <p:cBhvr>
                                        <p:cTn id="324" dur="1" fill="hold">
                                          <p:stCondLst>
                                            <p:cond delay="0"/>
                                          </p:stCondLst>
                                        </p:cTn>
                                        <p:tgtEl>
                                          <p:spTgt spid="453"/>
                                        </p:tgtEl>
                                        <p:attrNameLst>
                                          <p:attrName>style.visibility</p:attrName>
                                        </p:attrNameLst>
                                      </p:cBhvr>
                                      <p:to>
                                        <p:strVal val="visible"/>
                                      </p:to>
                                    </p:set>
                                    <p:anim calcmode="lin" valueType="num">
                                      <p:cBhvr additive="repl">
                                        <p:cTn id="325" dur="500" fill="hold"/>
                                        <p:tgtEl>
                                          <p:spTgt spid="453"/>
                                        </p:tgtEl>
                                        <p:attrNameLst>
                                          <p:attrName>ppt_w</p:attrName>
                                        </p:attrNameLst>
                                      </p:cBhvr>
                                      <p:tavLst>
                                        <p:tav tm="0">
                                          <p:val>
                                            <p:strVal val="0"/>
                                          </p:val>
                                        </p:tav>
                                        <p:tav tm="100000">
                                          <p:val>
                                            <p:strVal val="#ppt_w"/>
                                          </p:val>
                                        </p:tav>
                                      </p:tavLst>
                                    </p:anim>
                                    <p:anim calcmode="lin" valueType="num">
                                      <p:cBhvr additive="repl">
                                        <p:cTn id="326" dur="500" fill="hold"/>
                                        <p:tgtEl>
                                          <p:spTgt spid="453"/>
                                        </p:tgtEl>
                                        <p:attrNameLst>
                                          <p:attrName>ppt_h</p:attrName>
                                        </p:attrNameLst>
                                      </p:cBhvr>
                                      <p:tavLst>
                                        <p:tav tm="0">
                                          <p:val>
                                            <p:strVal val="0"/>
                                          </p:val>
                                        </p:tav>
                                        <p:tav tm="100000">
                                          <p:val>
                                            <p:strVal val="#ppt_h"/>
                                          </p:val>
                                        </p:tav>
                                      </p:tavLst>
                                    </p:anim>
                                    <p:anim calcmode="lin" valueType="num">
                                      <p:cBhvr additive="repl">
                                        <p:cTn id="327" dur="500" fill="hold"/>
                                        <p:tgtEl>
                                          <p:spTgt spid="453"/>
                                        </p:tgtEl>
                                        <p:attrNameLst>
                                          <p:attrName>r</p:attrName>
                                        </p:attrNameLst>
                                      </p:cBhvr>
                                      <p:tavLst>
                                        <p:tav tm="0">
                                          <p:val>
                                            <p:strVal val="90"/>
                                          </p:val>
                                        </p:tav>
                                        <p:tav tm="100000">
                                          <p:val>
                                            <p:strVal val="0"/>
                                          </p:val>
                                        </p:tav>
                                      </p:tavLst>
                                    </p:anim>
                                    <p:animEffect filter="fade" transition="in">
                                      <p:cBhvr additive="repl">
                                        <p:cTn id="328" dur="500"/>
                                        <p:tgtEl>
                                          <p:spTgt spid="453"/>
                                        </p:tgtEl>
                                      </p:cBhvr>
                                    </p:animEffect>
                                  </p:childTnLst>
                                </p:cTn>
                              </p:par>
                            </p:childTnLst>
                          </p:cTn>
                        </p:par>
                        <p:par>
                          <p:cTn id="329" fill="hold">
                            <p:stCondLst>
                              <p:cond delay="2000"/>
                            </p:stCondLst>
                            <p:childTnLst>
                              <p:par>
                                <p:cTn id="330" nodeType="afterEffect" fill="hold" presetClass="entr" presetID="31">
                                  <p:stCondLst>
                                    <p:cond delay="0"/>
                                  </p:stCondLst>
                                  <p:childTnLst>
                                    <p:set>
                                      <p:cBhvr>
                                        <p:cTn id="331" dur="1" fill="hold">
                                          <p:stCondLst>
                                            <p:cond delay="0"/>
                                          </p:stCondLst>
                                        </p:cTn>
                                        <p:tgtEl>
                                          <p:spTgt spid="468"/>
                                        </p:tgtEl>
                                        <p:attrNameLst>
                                          <p:attrName>style.visibility</p:attrName>
                                        </p:attrNameLst>
                                      </p:cBhvr>
                                      <p:to>
                                        <p:strVal val="visible"/>
                                      </p:to>
                                    </p:set>
                                    <p:anim calcmode="lin" valueType="num">
                                      <p:cBhvr additive="repl">
                                        <p:cTn id="332" dur="500" fill="hold"/>
                                        <p:tgtEl>
                                          <p:spTgt spid="468"/>
                                        </p:tgtEl>
                                        <p:attrNameLst>
                                          <p:attrName>ppt_w</p:attrName>
                                        </p:attrNameLst>
                                      </p:cBhvr>
                                      <p:tavLst>
                                        <p:tav tm="0">
                                          <p:val>
                                            <p:strVal val="0"/>
                                          </p:val>
                                        </p:tav>
                                        <p:tav tm="100000">
                                          <p:val>
                                            <p:strVal val="#ppt_w"/>
                                          </p:val>
                                        </p:tav>
                                      </p:tavLst>
                                    </p:anim>
                                    <p:anim calcmode="lin" valueType="num">
                                      <p:cBhvr additive="repl">
                                        <p:cTn id="333" dur="500" fill="hold"/>
                                        <p:tgtEl>
                                          <p:spTgt spid="468"/>
                                        </p:tgtEl>
                                        <p:attrNameLst>
                                          <p:attrName>ppt_h</p:attrName>
                                        </p:attrNameLst>
                                      </p:cBhvr>
                                      <p:tavLst>
                                        <p:tav tm="0">
                                          <p:val>
                                            <p:strVal val="0"/>
                                          </p:val>
                                        </p:tav>
                                        <p:tav tm="100000">
                                          <p:val>
                                            <p:strVal val="#ppt_h"/>
                                          </p:val>
                                        </p:tav>
                                      </p:tavLst>
                                    </p:anim>
                                    <p:anim calcmode="lin" valueType="num">
                                      <p:cBhvr additive="repl">
                                        <p:cTn id="334" dur="500" fill="hold"/>
                                        <p:tgtEl>
                                          <p:spTgt spid="468"/>
                                        </p:tgtEl>
                                        <p:attrNameLst>
                                          <p:attrName>r</p:attrName>
                                        </p:attrNameLst>
                                      </p:cBhvr>
                                      <p:tavLst>
                                        <p:tav tm="0">
                                          <p:val>
                                            <p:strVal val="90"/>
                                          </p:val>
                                        </p:tav>
                                        <p:tav tm="100000">
                                          <p:val>
                                            <p:strVal val="0"/>
                                          </p:val>
                                        </p:tav>
                                      </p:tavLst>
                                    </p:anim>
                                    <p:animEffect filter="fade" transition="in">
                                      <p:cBhvr additive="repl">
                                        <p:cTn id="335" dur="500"/>
                                        <p:tgtEl>
                                          <p:spTgt spid="468"/>
                                        </p:tgtEl>
                                      </p:cBhvr>
                                    </p:animEffect>
                                  </p:childTnLst>
                                </p:cTn>
                              </p:par>
                            </p:childTnLst>
                          </p:cTn>
                        </p:par>
                        <p:par>
                          <p:cTn id="336" fill="hold">
                            <p:stCondLst>
                              <p:cond delay="2500"/>
                            </p:stCondLst>
                            <p:childTnLst>
                              <p:par>
                                <p:cTn id="337" nodeType="afterEffect" fill="hold" presetClass="entr" presetID="31">
                                  <p:stCondLst>
                                    <p:cond delay="0"/>
                                  </p:stCondLst>
                                  <p:childTnLst>
                                    <p:set>
                                      <p:cBhvr>
                                        <p:cTn id="338" dur="1" fill="hold">
                                          <p:stCondLst>
                                            <p:cond delay="0"/>
                                          </p:stCondLst>
                                        </p:cTn>
                                        <p:tgtEl>
                                          <p:spTgt spid="458"/>
                                        </p:tgtEl>
                                        <p:attrNameLst>
                                          <p:attrName>style.visibility</p:attrName>
                                        </p:attrNameLst>
                                      </p:cBhvr>
                                      <p:to>
                                        <p:strVal val="visible"/>
                                      </p:to>
                                    </p:set>
                                    <p:anim calcmode="lin" valueType="num">
                                      <p:cBhvr additive="repl">
                                        <p:cTn id="339" dur="500" fill="hold"/>
                                        <p:tgtEl>
                                          <p:spTgt spid="458"/>
                                        </p:tgtEl>
                                        <p:attrNameLst>
                                          <p:attrName>ppt_w</p:attrName>
                                        </p:attrNameLst>
                                      </p:cBhvr>
                                      <p:tavLst>
                                        <p:tav tm="0">
                                          <p:val>
                                            <p:strVal val="0"/>
                                          </p:val>
                                        </p:tav>
                                        <p:tav tm="100000">
                                          <p:val>
                                            <p:strVal val="#ppt_w"/>
                                          </p:val>
                                        </p:tav>
                                      </p:tavLst>
                                    </p:anim>
                                    <p:anim calcmode="lin" valueType="num">
                                      <p:cBhvr additive="repl">
                                        <p:cTn id="340" dur="500" fill="hold"/>
                                        <p:tgtEl>
                                          <p:spTgt spid="458"/>
                                        </p:tgtEl>
                                        <p:attrNameLst>
                                          <p:attrName>ppt_h</p:attrName>
                                        </p:attrNameLst>
                                      </p:cBhvr>
                                      <p:tavLst>
                                        <p:tav tm="0">
                                          <p:val>
                                            <p:strVal val="0"/>
                                          </p:val>
                                        </p:tav>
                                        <p:tav tm="100000">
                                          <p:val>
                                            <p:strVal val="#ppt_h"/>
                                          </p:val>
                                        </p:tav>
                                      </p:tavLst>
                                    </p:anim>
                                    <p:anim calcmode="lin" valueType="num">
                                      <p:cBhvr additive="repl">
                                        <p:cTn id="341" dur="500" fill="hold"/>
                                        <p:tgtEl>
                                          <p:spTgt spid="458"/>
                                        </p:tgtEl>
                                        <p:attrNameLst>
                                          <p:attrName>r</p:attrName>
                                        </p:attrNameLst>
                                      </p:cBhvr>
                                      <p:tavLst>
                                        <p:tav tm="0">
                                          <p:val>
                                            <p:strVal val="90"/>
                                          </p:val>
                                        </p:tav>
                                        <p:tav tm="100000">
                                          <p:val>
                                            <p:strVal val="0"/>
                                          </p:val>
                                        </p:tav>
                                      </p:tavLst>
                                    </p:anim>
                                    <p:animEffect filter="fade" transition="in">
                                      <p:cBhvr additive="repl">
                                        <p:cTn id="342" dur="500"/>
                                        <p:tgtEl>
                                          <p:spTgt spid="458"/>
                                        </p:tgtEl>
                                      </p:cBhvr>
                                    </p:animEffect>
                                  </p:childTnLst>
                                </p:cTn>
                              </p:par>
                            </p:childTnLst>
                          </p:cTn>
                        </p:par>
                        <p:par>
                          <p:cTn id="343" fill="hold">
                            <p:stCondLst>
                              <p:cond delay="3000"/>
                            </p:stCondLst>
                            <p:childTnLst>
                              <p:par>
                                <p:cTn id="344" nodeType="afterEffect" fill="hold" presetClass="entr" presetID="31">
                                  <p:stCondLst>
                                    <p:cond delay="0"/>
                                  </p:stCondLst>
                                  <p:childTnLst>
                                    <p:set>
                                      <p:cBhvr>
                                        <p:cTn id="345" dur="1" fill="hold">
                                          <p:stCondLst>
                                            <p:cond delay="0"/>
                                          </p:stCondLst>
                                        </p:cTn>
                                        <p:tgtEl>
                                          <p:spTgt spid="463"/>
                                        </p:tgtEl>
                                        <p:attrNameLst>
                                          <p:attrName>style.visibility</p:attrName>
                                        </p:attrNameLst>
                                      </p:cBhvr>
                                      <p:to>
                                        <p:strVal val="visible"/>
                                      </p:to>
                                    </p:set>
                                    <p:anim calcmode="lin" valueType="num">
                                      <p:cBhvr additive="repl">
                                        <p:cTn id="346" dur="500" fill="hold"/>
                                        <p:tgtEl>
                                          <p:spTgt spid="463"/>
                                        </p:tgtEl>
                                        <p:attrNameLst>
                                          <p:attrName>ppt_w</p:attrName>
                                        </p:attrNameLst>
                                      </p:cBhvr>
                                      <p:tavLst>
                                        <p:tav tm="0">
                                          <p:val>
                                            <p:strVal val="0"/>
                                          </p:val>
                                        </p:tav>
                                        <p:tav tm="100000">
                                          <p:val>
                                            <p:strVal val="#ppt_w"/>
                                          </p:val>
                                        </p:tav>
                                      </p:tavLst>
                                    </p:anim>
                                    <p:anim calcmode="lin" valueType="num">
                                      <p:cBhvr additive="repl">
                                        <p:cTn id="347" dur="500" fill="hold"/>
                                        <p:tgtEl>
                                          <p:spTgt spid="463"/>
                                        </p:tgtEl>
                                        <p:attrNameLst>
                                          <p:attrName>ppt_h</p:attrName>
                                        </p:attrNameLst>
                                      </p:cBhvr>
                                      <p:tavLst>
                                        <p:tav tm="0">
                                          <p:val>
                                            <p:strVal val="0"/>
                                          </p:val>
                                        </p:tav>
                                        <p:tav tm="100000">
                                          <p:val>
                                            <p:strVal val="#ppt_h"/>
                                          </p:val>
                                        </p:tav>
                                      </p:tavLst>
                                    </p:anim>
                                    <p:anim calcmode="lin" valueType="num">
                                      <p:cBhvr additive="repl">
                                        <p:cTn id="348" dur="500" fill="hold"/>
                                        <p:tgtEl>
                                          <p:spTgt spid="463"/>
                                        </p:tgtEl>
                                        <p:attrNameLst>
                                          <p:attrName>r</p:attrName>
                                        </p:attrNameLst>
                                      </p:cBhvr>
                                      <p:tavLst>
                                        <p:tav tm="0">
                                          <p:val>
                                            <p:strVal val="90"/>
                                          </p:val>
                                        </p:tav>
                                        <p:tav tm="100000">
                                          <p:val>
                                            <p:strVal val="0"/>
                                          </p:val>
                                        </p:tav>
                                      </p:tavLst>
                                    </p:anim>
                                    <p:animEffect filter="fade" transition="in">
                                      <p:cBhvr additive="repl">
                                        <p:cTn id="349" dur="500"/>
                                        <p:tgtEl>
                                          <p:spTgt spid="46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86" name=""/>
          <p:cNvSpPr/>
          <p:nvPr/>
        </p:nvSpPr>
        <p:spPr>
          <a:xfrm>
            <a:off x="1110960" y="833400"/>
            <a:ext cx="10373400" cy="99828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b">
            <a:noAutofit/>
          </a:bodyPr>
          <a:p>
            <a:pPr>
              <a:lnSpc>
                <a:spcPct val="9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6666"/>
                </a:solidFill>
                <a:latin typeface="Arial"/>
                <a:ea typeface="DejaVu Sans"/>
              </a:rPr>
              <a:t>Animated Text (Timed)</a:t>
            </a:r>
            <a:endParaRPr b="0" lang="en-US" sz="3600" spc="-1" strike="noStrike">
              <a:latin typeface="Arial"/>
            </a:endParaRPr>
          </a:p>
        </p:txBody>
      </p:sp>
      <p:sp>
        <p:nvSpPr>
          <p:cNvPr id="687" name="PlaceHolder 1"/>
          <p:cNvSpPr>
            <a:spLocks noGrp="1"/>
          </p:cNvSpPr>
          <p:nvPr>
            <p:ph/>
          </p:nvPr>
        </p:nvSpPr>
        <p:spPr>
          <a:xfrm>
            <a:off x="1116720" y="2361960"/>
            <a:ext cx="10667880" cy="3723840"/>
          </a:xfrm>
          <a:prstGeom prst="rect">
            <a:avLst/>
          </a:prstGeom>
          <a:noFill/>
          <a:ln w="0">
            <a:noFill/>
          </a:ln>
        </p:spPr>
        <p:txBody>
          <a:bodyPr lIns="90000" rIns="90000" tIns="46800" bIns="46800" anchor="t">
            <a:normAutofit/>
          </a:bodyPr>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Use the Same Basic Steps as Before</a:t>
            </a:r>
            <a:endParaRPr b="0" lang="en-US" sz="2800" spc="-1" strike="noStrike">
              <a:latin typeface="Arial"/>
            </a:endParaRPr>
          </a:p>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Select the Desired Animation from the Right</a:t>
            </a:r>
            <a:r>
              <a:rPr b="0" lang="en-US" sz="2800" spc="-1" strike="noStrike">
                <a:solidFill>
                  <a:srgbClr val="003366"/>
                </a:solidFill>
                <a:latin typeface="Wingdings"/>
                <a:ea typeface="Wingdings"/>
              </a:rPr>
              <a:t></a:t>
            </a:r>
            <a:endParaRPr b="0" lang="en-US" sz="2800" spc="-1" strike="noStrike">
              <a:latin typeface="Arial"/>
            </a:endParaRPr>
          </a:p>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ea typeface="Wingdings"/>
              </a:rPr>
              <a:t>Press the Drop Down and Select “Timing”</a:t>
            </a:r>
            <a:endParaRPr b="0" lang="en-US" sz="2800" spc="-1" strike="noStrike">
              <a:latin typeface="Arial"/>
            </a:endParaRPr>
          </a:p>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ea typeface="Wingdings"/>
              </a:rPr>
              <a:t>Make Sure the “Start Box” is set to “After Previous”</a:t>
            </a:r>
            <a:endParaRPr b="0" lang="en-US" sz="2800" spc="-1" strike="noStrike">
              <a:latin typeface="Arial"/>
            </a:endParaRPr>
          </a:p>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ea typeface="Wingdings"/>
              </a:rPr>
              <a:t>Set a Delay Time and You’re Done</a:t>
            </a:r>
            <a:endParaRPr b="0" lang="en-US" sz="2800" spc="-1" strike="noStrike">
              <a:latin typeface="Arial"/>
            </a:endParaRPr>
          </a:p>
          <a:p>
            <a:pPr marL="343080" indent="-343080">
              <a:lnSpc>
                <a:spcPct val="100000"/>
              </a:lnSpc>
              <a:spcBef>
                <a:spcPts val="726"/>
              </a:spcBef>
              <a:spcAft>
                <a:spcPts val="26"/>
              </a:spcAft>
              <a:buNone/>
              <a:tabLst>
                <a:tab algn="l" pos="0"/>
              </a:tabLst>
            </a:pPr>
            <a:endParaRPr b="0" lang="en-US" sz="2800" spc="-1" strike="noStrike">
              <a:latin typeface="Arial"/>
            </a:endParaRPr>
          </a:p>
        </p:txBody>
      </p:sp>
      <p:sp>
        <p:nvSpPr>
          <p:cNvPr id="688"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timing>
    <p:tnLst>
      <p:par>
        <p:cTn id="794" dur="indefinite" restart="never" nodeType="tmRoot">
          <p:childTnLst>
            <p:seq>
              <p:cTn id="795" dur="indefinite" nodeType="mainSeq">
                <p:childTnLst>
                  <p:par>
                    <p:cTn id="796" dur="indefinite" fill="hold">
                      <p:stCondLst>
                        <p:cond delay="0"/>
                      </p:stCondLst>
                      <p:childTnLst>
                        <p:par>
                          <p:cTn id="797" dur="indefinite" fill="hold">
                            <p:stCondLst>
                              <p:cond delay="0"/>
                            </p:stCondLst>
                            <p:childTnLst>
                              <p:par>
                                <p:cTn id="798" dur="indefinite" nodeType="afterEffect" fill="hold" presetClass="entr" presetID="2" presetSubtype="4">
                                  <p:stCondLst>
                                    <p:cond delay="1500"/>
                                  </p:stCondLst>
                                  <p:childTnLst>
                                    <p:set>
                                      <p:cBhvr>
                                        <p:cTn id="799" dur="1" fill="hold">
                                          <p:stCondLst>
                                            <p:cond delay="0"/>
                                          </p:stCondLst>
                                        </p:cTn>
                                        <p:tgtEl>
                                          <p:spTgt spid="687">
                                            <p:txEl>
                                              <p:pRg st="0" end="0"/>
                                            </p:txEl>
                                          </p:spTgt>
                                        </p:tgtEl>
                                        <p:attrNameLst>
                                          <p:attrName>style.visibility</p:attrName>
                                        </p:attrNameLst>
                                      </p:cBhvr>
                                      <p:to>
                                        <p:strVal val="visible"/>
                                      </p:to>
                                    </p:set>
                                    <p:anim calcmode="lin" valueType="num">
                                      <p:cBhvr additive="repl">
                                        <p:cTn id="800" dur="1000" fill="hold"/>
                                        <p:tgtEl>
                                          <p:spTgt spid="687">
                                            <p:txEl>
                                              <p:pRg st="0" end="0"/>
                                            </p:txEl>
                                          </p:spTgt>
                                        </p:tgtEl>
                                        <p:attrNameLst>
                                          <p:attrName>ppt_x</p:attrName>
                                        </p:attrNameLst>
                                      </p:cBhvr>
                                      <p:tavLst>
                                        <p:tav tm="0">
                                          <p:val>
                                            <p:strVal val="#ppt_x"/>
                                          </p:val>
                                        </p:tav>
                                        <p:tav tm="100000">
                                          <p:val>
                                            <p:strVal val="#ppt_x"/>
                                          </p:val>
                                        </p:tav>
                                      </p:tavLst>
                                    </p:anim>
                                    <p:anim calcmode="lin" valueType="num">
                                      <p:cBhvr additive="repl">
                                        <p:cTn id="801" dur="1000" fill="hold"/>
                                        <p:tgtEl>
                                          <p:spTgt spid="687">
                                            <p:txEl>
                                              <p:pRg st="0" end="0"/>
                                            </p:txEl>
                                          </p:spTgt>
                                        </p:tgtEl>
                                        <p:attrNameLst>
                                          <p:attrName>ppt_y</p:attrName>
                                        </p:attrNameLst>
                                      </p:cBhvr>
                                      <p:tavLst>
                                        <p:tav tm="0">
                                          <p:val>
                                            <p:strVal val="1+#ppt_h/2"/>
                                          </p:val>
                                        </p:tav>
                                        <p:tav tm="100000">
                                          <p:val>
                                            <p:strVal val="#ppt_y"/>
                                          </p:val>
                                        </p:tav>
                                      </p:tavLst>
                                    </p:anim>
                                  </p:childTnLst>
                                </p:cTn>
                              </p:par>
                            </p:childTnLst>
                          </p:cTn>
                        </p:par>
                        <p:par>
                          <p:cTn id="802" dur="indefinite" fill="hold">
                            <p:stCondLst>
                              <p:cond delay="2500"/>
                            </p:stCondLst>
                            <p:childTnLst>
                              <p:par>
                                <p:cTn id="803" dur="indefinite" nodeType="afterEffect" fill="hold" presetClass="entr" presetID="2" presetSubtype="4">
                                  <p:stCondLst>
                                    <p:cond delay="1500"/>
                                  </p:stCondLst>
                                  <p:childTnLst>
                                    <p:set>
                                      <p:cBhvr>
                                        <p:cTn id="804" dur="1" fill="hold">
                                          <p:stCondLst>
                                            <p:cond delay="0"/>
                                          </p:stCondLst>
                                        </p:cTn>
                                        <p:tgtEl>
                                          <p:spTgt spid="687">
                                            <p:txEl>
                                              <p:pRg st="1" end="1"/>
                                            </p:txEl>
                                          </p:spTgt>
                                        </p:tgtEl>
                                        <p:attrNameLst>
                                          <p:attrName>style.visibility</p:attrName>
                                        </p:attrNameLst>
                                      </p:cBhvr>
                                      <p:to>
                                        <p:strVal val="visible"/>
                                      </p:to>
                                    </p:set>
                                    <p:anim calcmode="lin" valueType="num">
                                      <p:cBhvr additive="repl">
                                        <p:cTn id="805" dur="500" fill="hold"/>
                                        <p:tgtEl>
                                          <p:spTgt spid="687">
                                            <p:txEl>
                                              <p:pRg st="1" end="1"/>
                                            </p:txEl>
                                          </p:spTgt>
                                        </p:tgtEl>
                                        <p:attrNameLst>
                                          <p:attrName>ppt_x</p:attrName>
                                        </p:attrNameLst>
                                      </p:cBhvr>
                                      <p:tavLst>
                                        <p:tav tm="0">
                                          <p:val>
                                            <p:strVal val="#ppt_x"/>
                                          </p:val>
                                        </p:tav>
                                        <p:tav tm="100000">
                                          <p:val>
                                            <p:strVal val="#ppt_x"/>
                                          </p:val>
                                        </p:tav>
                                      </p:tavLst>
                                    </p:anim>
                                    <p:anim calcmode="lin" valueType="num">
                                      <p:cBhvr additive="repl">
                                        <p:cTn id="806" dur="500" fill="hold"/>
                                        <p:tgtEl>
                                          <p:spTgt spid="687">
                                            <p:txEl>
                                              <p:pRg st="1" end="1"/>
                                            </p:txEl>
                                          </p:spTgt>
                                        </p:tgtEl>
                                        <p:attrNameLst>
                                          <p:attrName>ppt_y</p:attrName>
                                        </p:attrNameLst>
                                      </p:cBhvr>
                                      <p:tavLst>
                                        <p:tav tm="0">
                                          <p:val>
                                            <p:strVal val="1+#ppt_h/2"/>
                                          </p:val>
                                        </p:tav>
                                        <p:tav tm="100000">
                                          <p:val>
                                            <p:strVal val="#ppt_y"/>
                                          </p:val>
                                        </p:tav>
                                      </p:tavLst>
                                    </p:anim>
                                  </p:childTnLst>
                                </p:cTn>
                              </p:par>
                            </p:childTnLst>
                          </p:cTn>
                        </p:par>
                        <p:par>
                          <p:cTn id="807" dur="indefinite" fill="hold">
                            <p:stCondLst>
                              <p:cond delay="4500"/>
                            </p:stCondLst>
                            <p:childTnLst>
                              <p:par>
                                <p:cTn id="808" dur="indefinite" nodeType="afterEffect" fill="hold" presetClass="entr" presetID="15">
                                  <p:stCondLst>
                                    <p:cond delay="1500"/>
                                  </p:stCondLst>
                                  <p:childTnLst>
                                    <p:set>
                                      <p:cBhvr>
                                        <p:cTn id="809" dur="1" fill="hold">
                                          <p:stCondLst>
                                            <p:cond delay="0"/>
                                          </p:stCondLst>
                                        </p:cTn>
                                        <p:tgtEl>
                                          <p:spTgt spid="687">
                                            <p:txEl>
                                              <p:pRg st="2" end="2"/>
                                            </p:txEl>
                                          </p:spTgt>
                                        </p:tgtEl>
                                        <p:attrNameLst>
                                          <p:attrName>style.visibility</p:attrName>
                                        </p:attrNameLst>
                                      </p:cBhvr>
                                      <p:to>
                                        <p:strVal val="visible"/>
                                      </p:to>
                                    </p:set>
                                    <p:anim calcmode="lin" valueType="num">
                                      <p:cBhvr additive="repl">
                                        <p:cTn id="810" dur="1000" fill="hold"/>
                                        <p:tgtEl>
                                          <p:spTgt spid="687">
                                            <p:txEl>
                                              <p:pRg st="2" end="2"/>
                                            </p:txEl>
                                          </p:spTgt>
                                        </p:tgtEl>
                                        <p:attrNameLst>
                                          <p:attrName>ppt_w</p:attrName>
                                        </p:attrNameLst>
                                      </p:cBhvr>
                                      <p:tavLst>
                                        <p:tav tm="0">
                                          <p:val>
                                            <p:fltVal val="0"/>
                                          </p:val>
                                        </p:tav>
                                        <p:tav tm="100000">
                                          <p:val>
                                            <p:strVal val="#ppt_w"/>
                                          </p:val>
                                        </p:tav>
                                      </p:tavLst>
                                    </p:anim>
                                    <p:anim calcmode="lin" valueType="num">
                                      <p:cBhvr additive="repl">
                                        <p:cTn id="811" dur="1000" fill="hold"/>
                                        <p:tgtEl>
                                          <p:spTgt spid="687">
                                            <p:txEl>
                                              <p:pRg st="2" end="2"/>
                                            </p:txEl>
                                          </p:spTgt>
                                        </p:tgtEl>
                                        <p:attrNameLst>
                                          <p:attrName>ppt_h</p:attrName>
                                        </p:attrNameLst>
                                      </p:cBhvr>
                                      <p:tavLst>
                                        <p:tav tm="0">
                                          <p:val>
                                            <p:fltVal val="0"/>
                                          </p:val>
                                        </p:tav>
                                        <p:tav tm="100000">
                                          <p:val>
                                            <p:strVal val="#ppt_h"/>
                                          </p:val>
                                        </p:tav>
                                      </p:tavLst>
                                    </p:anim>
                                    <p:anim calcmode="lin" valueType="num">
                                      <p:cBhvr additive="repl">
                                        <p:cTn id="812" dur="1000" fill="hold"/>
                                        <p:tgtEl>
                                          <p:spTgt spid="687">
                                            <p:txEl>
                                              <p:pRg st="2" end="2"/>
                                            </p:txEl>
                                          </p:spTgt>
                                        </p:tgtEl>
                                        <p:attrNameLst>
                                          <p:attrName>ppt_x</p:attrName>
                                        </p:attrNameLst>
                                      </p:cBhvr>
                                      <p:tavLst>
                                        <p:tav fmla="x+(cos(-2*pi*(1-$))*-x-sin(-2*pi*(1-$))*(1-y))*(1-$)" tm="0">
                                          <p:val>
                                            <p:fltVal val="0"/>
                                          </p:val>
                                        </p:tav>
                                        <p:tav fmla="x+(cos(-2*pi*(1-$))*-x-sin(-2*pi*(1-$))*(1-y))*(1-$)" tm="100000">
                                          <p:val>
                                            <p:fltVal val="1"/>
                                          </p:val>
                                        </p:tav>
                                      </p:tavLst>
                                    </p:anim>
                                    <p:anim calcmode="lin" valueType="num">
                                      <p:cBhvr additive="repl">
                                        <p:cTn id="813" dur="1000" fill="hold"/>
                                        <p:tgtEl>
                                          <p:spTgt spid="687">
                                            <p:txEl>
                                              <p:pRg st="2" end="2"/>
                                            </p:txEl>
                                          </p:spTgt>
                                        </p:tgtEl>
                                        <p:attrNameLst>
                                          <p:attrName>ppt_y</p:attrName>
                                        </p:attrNameLst>
                                      </p:cBhvr>
                                      <p:tavLst>
                                        <p:tav fmla="y+(sin(-2*pi*(1-$))*-x+cos(-2*pi*(1-$))*(1-y))*(1-$)" tm="0">
                                          <p:val>
                                            <p:fltVal val="0"/>
                                          </p:val>
                                        </p:tav>
                                        <p:tav fmla="y+(sin(-2*pi*(1-$))*-x+cos(-2*pi*(1-$))*(1-y))*(1-$)" tm="100000">
                                          <p:val>
                                            <p:fltVal val="1"/>
                                          </p:val>
                                        </p:tav>
                                      </p:tavLst>
                                    </p:anim>
                                  </p:childTnLst>
                                </p:cTn>
                              </p:par>
                            </p:childTnLst>
                          </p:cTn>
                        </p:par>
                        <p:par>
                          <p:cTn id="814" dur="indefinite" fill="hold">
                            <p:stCondLst>
                              <p:cond delay="7000"/>
                            </p:stCondLst>
                            <p:childTnLst>
                              <p:par>
                                <p:cTn id="815" dur="indefinite" nodeType="afterEffect" fill="hold" presetClass="entr" presetID="15">
                                  <p:stCondLst>
                                    <p:cond delay="1500"/>
                                  </p:stCondLst>
                                  <p:childTnLst>
                                    <p:set>
                                      <p:cBhvr>
                                        <p:cTn id="816" dur="1" fill="hold">
                                          <p:stCondLst>
                                            <p:cond delay="0"/>
                                          </p:stCondLst>
                                        </p:cTn>
                                        <p:tgtEl>
                                          <p:spTgt spid="687">
                                            <p:txEl>
                                              <p:pRg st="3" end="3"/>
                                            </p:txEl>
                                          </p:spTgt>
                                        </p:tgtEl>
                                        <p:attrNameLst>
                                          <p:attrName>style.visibility</p:attrName>
                                        </p:attrNameLst>
                                      </p:cBhvr>
                                      <p:to>
                                        <p:strVal val="visible"/>
                                      </p:to>
                                    </p:set>
                                    <p:anim calcmode="lin" valueType="num">
                                      <p:cBhvr additive="repl">
                                        <p:cTn id="817" dur="1000" fill="hold"/>
                                        <p:tgtEl>
                                          <p:spTgt spid="687">
                                            <p:txEl>
                                              <p:pRg st="3" end="3"/>
                                            </p:txEl>
                                          </p:spTgt>
                                        </p:tgtEl>
                                        <p:attrNameLst>
                                          <p:attrName>ppt_w</p:attrName>
                                        </p:attrNameLst>
                                      </p:cBhvr>
                                      <p:tavLst>
                                        <p:tav tm="0">
                                          <p:val>
                                            <p:fltVal val="0"/>
                                          </p:val>
                                        </p:tav>
                                        <p:tav tm="100000">
                                          <p:val>
                                            <p:strVal val="#ppt_w"/>
                                          </p:val>
                                        </p:tav>
                                      </p:tavLst>
                                    </p:anim>
                                    <p:anim calcmode="lin" valueType="num">
                                      <p:cBhvr additive="repl">
                                        <p:cTn id="818" dur="1000" fill="hold"/>
                                        <p:tgtEl>
                                          <p:spTgt spid="687">
                                            <p:txEl>
                                              <p:pRg st="3" end="3"/>
                                            </p:txEl>
                                          </p:spTgt>
                                        </p:tgtEl>
                                        <p:attrNameLst>
                                          <p:attrName>ppt_h</p:attrName>
                                        </p:attrNameLst>
                                      </p:cBhvr>
                                      <p:tavLst>
                                        <p:tav tm="0">
                                          <p:val>
                                            <p:fltVal val="0"/>
                                          </p:val>
                                        </p:tav>
                                        <p:tav tm="100000">
                                          <p:val>
                                            <p:strVal val="#ppt_h"/>
                                          </p:val>
                                        </p:tav>
                                      </p:tavLst>
                                    </p:anim>
                                    <p:anim calcmode="lin" valueType="num">
                                      <p:cBhvr additive="repl">
                                        <p:cTn id="819" dur="1000" fill="hold"/>
                                        <p:tgtEl>
                                          <p:spTgt spid="687">
                                            <p:txEl>
                                              <p:pRg st="3" end="3"/>
                                            </p:txEl>
                                          </p:spTgt>
                                        </p:tgtEl>
                                        <p:attrNameLst>
                                          <p:attrName>ppt_x</p:attrName>
                                        </p:attrNameLst>
                                      </p:cBhvr>
                                      <p:tavLst>
                                        <p:tav fmla="x+(cos(-2*pi*(1-$))*-x-sin(-2*pi*(1-$))*(1-y))*(1-$)" tm="0">
                                          <p:val>
                                            <p:fltVal val="0"/>
                                          </p:val>
                                        </p:tav>
                                        <p:tav fmla="x+(cos(-2*pi*(1-$))*-x-sin(-2*pi*(1-$))*(1-y))*(1-$)" tm="100000">
                                          <p:val>
                                            <p:fltVal val="1"/>
                                          </p:val>
                                        </p:tav>
                                      </p:tavLst>
                                    </p:anim>
                                    <p:anim calcmode="lin" valueType="num">
                                      <p:cBhvr additive="repl">
                                        <p:cTn id="820" dur="1000" fill="hold"/>
                                        <p:tgtEl>
                                          <p:spTgt spid="687">
                                            <p:txEl>
                                              <p:pRg st="3" end="3"/>
                                            </p:txEl>
                                          </p:spTgt>
                                        </p:tgtEl>
                                        <p:attrNameLst>
                                          <p:attrName>ppt_y</p:attrName>
                                        </p:attrNameLst>
                                      </p:cBhvr>
                                      <p:tavLst>
                                        <p:tav fmla="y+(sin(-2*pi*(1-$))*-x+cos(-2*pi*(1-$))*(1-y))*(1-$)" tm="0">
                                          <p:val>
                                            <p:fltVal val="0"/>
                                          </p:val>
                                        </p:tav>
                                        <p:tav fmla="y+(sin(-2*pi*(1-$))*-x+cos(-2*pi*(1-$))*(1-y))*(1-$)" tm="100000">
                                          <p:val>
                                            <p:fltVal val="1"/>
                                          </p:val>
                                        </p:tav>
                                      </p:tavLst>
                                    </p:anim>
                                  </p:childTnLst>
                                </p:cTn>
                              </p:par>
                            </p:childTnLst>
                          </p:cTn>
                        </p:par>
                        <p:par>
                          <p:cTn id="821" dur="indefinite" fill="hold">
                            <p:stCondLst>
                              <p:cond delay="9500"/>
                            </p:stCondLst>
                            <p:childTnLst>
                              <p:par>
                                <p:cTn id="822" dur="indefinite" nodeType="afterEffect" fill="hold" presetClass="entr" presetID="39">
                                  <p:stCondLst>
                                    <p:cond delay="1500"/>
                                  </p:stCondLst>
                                  <p:childTnLst>
                                    <p:set>
                                      <p:cBhvr>
                                        <p:cTn id="823" dur="1" fill="hold">
                                          <p:stCondLst>
                                            <p:cond delay="0"/>
                                          </p:stCondLst>
                                        </p:cTn>
                                        <p:tgtEl>
                                          <p:spTgt spid="687">
                                            <p:txEl>
                                              <p:pRg st="4" end="4"/>
                                            </p:txEl>
                                          </p:spTgt>
                                        </p:tgtEl>
                                        <p:attrNameLst>
                                          <p:attrName>style.visibility</p:attrName>
                                        </p:attrNameLst>
                                      </p:cBhvr>
                                      <p:to>
                                        <p:strVal val="visible"/>
                                      </p:to>
                                    </p:set>
                                    <p:anim calcmode="lin" valueType="num">
                                      <p:cBhvr additive="repl">
                                        <p:cTn id="824" dur="500" fill="hold"/>
                                        <p:tgtEl>
                                          <p:spTgt spid="687">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additive="repl">
                                        <p:cTn id="825" dur="500" fill="hold"/>
                                        <p:tgtEl>
                                          <p:spTgt spid="687">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additive="repl">
                                        <p:cTn id="826" dur="500" fill="hold"/>
                                        <p:tgtEl>
                                          <p:spTgt spid="687">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additive="repl">
                                        <p:cTn id="827" dur="500" fill="hold"/>
                                        <p:tgtEl>
                                          <p:spTgt spid="68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89" name=""/>
          <p:cNvSpPr/>
          <p:nvPr/>
        </p:nvSpPr>
        <p:spPr>
          <a:xfrm>
            <a:off x="1110960" y="833400"/>
            <a:ext cx="10373400" cy="99828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b">
            <a:noAutofit/>
          </a:bodyPr>
          <a:p>
            <a:pPr>
              <a:lnSpc>
                <a:spcPct val="9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6666"/>
                </a:solidFill>
                <a:latin typeface="Arial"/>
                <a:ea typeface="DejaVu Sans"/>
              </a:rPr>
              <a:t>Slide Transitions</a:t>
            </a:r>
            <a:endParaRPr b="0" lang="en-US" sz="3600" spc="-1" strike="noStrike">
              <a:latin typeface="Arial"/>
            </a:endParaRPr>
          </a:p>
        </p:txBody>
      </p:sp>
      <p:sp>
        <p:nvSpPr>
          <p:cNvPr id="690" name="PlaceHolder 1"/>
          <p:cNvSpPr>
            <a:spLocks noGrp="1"/>
          </p:cNvSpPr>
          <p:nvPr>
            <p:ph/>
          </p:nvPr>
        </p:nvSpPr>
        <p:spPr>
          <a:xfrm>
            <a:off x="1117440" y="2361960"/>
            <a:ext cx="10257480" cy="3723840"/>
          </a:xfrm>
          <a:prstGeom prst="rect">
            <a:avLst/>
          </a:prstGeom>
          <a:noFill/>
          <a:ln w="0">
            <a:noFill/>
          </a:ln>
        </p:spPr>
        <p:txBody>
          <a:bodyPr lIns="90000" rIns="90000" tIns="46800" bIns="46800" anchor="t">
            <a:normAutofit/>
          </a:bodyPr>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While Working with the Slide you Wish to Transition into, go to “Slide Show” and select “Slide Transitions”</a:t>
            </a:r>
            <a:endParaRPr b="0" lang="en-US" sz="2800" spc="-1" strike="noStrike">
              <a:latin typeface="Arial"/>
            </a:endParaRPr>
          </a:p>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A List of Available Transitions will Appear on the Right </a:t>
            </a:r>
            <a:r>
              <a:rPr b="0" lang="en-US" sz="2800" spc="-1" strike="noStrike">
                <a:solidFill>
                  <a:srgbClr val="003366"/>
                </a:solidFill>
                <a:latin typeface="Wingdings"/>
                <a:ea typeface="Wingdings"/>
              </a:rPr>
              <a:t></a:t>
            </a:r>
            <a:endParaRPr b="0" lang="en-US" sz="2800" spc="-1" strike="noStrike">
              <a:latin typeface="Arial"/>
            </a:endParaRPr>
          </a:p>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ea typeface="Wingdings"/>
              </a:rPr>
              <a:t>Once you Select your Transition, you can Change the Speed or Even Add Sound!</a:t>
            </a:r>
            <a:endParaRPr b="0" lang="en-US" sz="2800" spc="-1" strike="noStrike">
              <a:latin typeface="Arial"/>
            </a:endParaRPr>
          </a:p>
        </p:txBody>
      </p:sp>
      <p:sp>
        <p:nvSpPr>
          <p:cNvPr id="691"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92" name=""/>
          <p:cNvSpPr/>
          <p:nvPr/>
        </p:nvSpPr>
        <p:spPr>
          <a:xfrm>
            <a:off x="1110960" y="833400"/>
            <a:ext cx="10373400" cy="99828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b">
            <a:noAutofit/>
          </a:bodyPr>
          <a:p>
            <a:pPr>
              <a:lnSpc>
                <a:spcPct val="9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6666"/>
                </a:solidFill>
                <a:latin typeface="Arial"/>
                <a:ea typeface="DejaVu Sans"/>
              </a:rPr>
              <a:t>Using “Canned” Sounds</a:t>
            </a:r>
            <a:endParaRPr b="0" lang="en-US" sz="3600" spc="-1" strike="noStrike">
              <a:latin typeface="Arial"/>
            </a:endParaRPr>
          </a:p>
        </p:txBody>
      </p:sp>
      <p:sp>
        <p:nvSpPr>
          <p:cNvPr id="693" name="PlaceHolder 1"/>
          <p:cNvSpPr>
            <a:spLocks noGrp="1"/>
          </p:cNvSpPr>
          <p:nvPr>
            <p:ph/>
          </p:nvPr>
        </p:nvSpPr>
        <p:spPr>
          <a:xfrm>
            <a:off x="1117440" y="2361960"/>
            <a:ext cx="10257480" cy="3723840"/>
          </a:xfrm>
          <a:prstGeom prst="rect">
            <a:avLst/>
          </a:prstGeom>
          <a:noFill/>
          <a:ln w="0">
            <a:noFill/>
          </a:ln>
        </p:spPr>
        <p:txBody>
          <a:bodyPr lIns="90000" rIns="90000" tIns="46800" bIns="46800" anchor="t">
            <a:normAutofit/>
          </a:bodyPr>
          <a:p>
            <a:pPr marL="343080" indent="-343080">
              <a:lnSpc>
                <a:spcPct val="9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To Add a Sound Clip to Your Slide, go to “Insert” and Extend the Menu if Necessary</a:t>
            </a:r>
            <a:endParaRPr b="0" lang="en-US" sz="2800" spc="-1" strike="noStrike">
              <a:latin typeface="Arial"/>
            </a:endParaRPr>
          </a:p>
          <a:p>
            <a:pPr marL="343080" indent="-343080">
              <a:lnSpc>
                <a:spcPct val="9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Place your Mouse over “Movies and Sounds”</a:t>
            </a:r>
            <a:endParaRPr b="0" lang="en-US" sz="2800" spc="-1" strike="noStrike">
              <a:latin typeface="Arial"/>
            </a:endParaRPr>
          </a:p>
          <a:p>
            <a:pPr marL="343080" indent="-343080">
              <a:lnSpc>
                <a:spcPct val="9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Select “Sound From Clip Organizer” to use the “canned sounds” provided by Office</a:t>
            </a:r>
            <a:endParaRPr b="0" lang="en-US" sz="2800" spc="-1" strike="noStrike">
              <a:latin typeface="Arial"/>
            </a:endParaRPr>
          </a:p>
          <a:p>
            <a:pPr marL="343080" indent="-343080">
              <a:lnSpc>
                <a:spcPct val="9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Select Your Sound to the Right </a:t>
            </a:r>
            <a:r>
              <a:rPr b="0" lang="en-US" sz="2800" spc="-1" strike="noStrike">
                <a:solidFill>
                  <a:srgbClr val="003366"/>
                </a:solidFill>
                <a:latin typeface="Wingdings"/>
                <a:ea typeface="Wingdings"/>
              </a:rPr>
              <a:t></a:t>
            </a:r>
            <a:r>
              <a:rPr b="0" lang="en-US" sz="2800" spc="-1" strike="noStrike">
                <a:solidFill>
                  <a:srgbClr val="003366"/>
                </a:solidFill>
                <a:latin typeface="Arial"/>
                <a:ea typeface="Wingdings"/>
              </a:rPr>
              <a:t> and then Choose Whether to Play it Automatically or on Click</a:t>
            </a:r>
            <a:endParaRPr b="0" lang="en-US" sz="2800" spc="-1" strike="noStrike">
              <a:latin typeface="Arial"/>
            </a:endParaRPr>
          </a:p>
        </p:txBody>
      </p:sp>
      <p:pic>
        <p:nvPicPr>
          <p:cNvPr id="694" name="" descr=""/>
          <p:cNvPicPr/>
          <p:nvPr/>
        </p:nvPicPr>
        <p:blipFill>
          <a:blip r:embed="rId1"/>
          <a:stretch/>
        </p:blipFill>
        <p:spPr>
          <a:xfrm>
            <a:off x="11074320" y="304920"/>
            <a:ext cx="405720" cy="304200"/>
          </a:xfrm>
          <a:prstGeom prst="rect">
            <a:avLst/>
          </a:prstGeom>
          <a:ln w="0">
            <a:noFill/>
          </a:ln>
        </p:spPr>
      </p:pic>
      <p:sp>
        <p:nvSpPr>
          <p:cNvPr id="695"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96" name=""/>
          <p:cNvSpPr/>
          <p:nvPr/>
        </p:nvSpPr>
        <p:spPr>
          <a:xfrm>
            <a:off x="1110960" y="833400"/>
            <a:ext cx="10373400" cy="99828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b">
            <a:noAutofit/>
          </a:bodyPr>
          <a:p>
            <a:pPr>
              <a:lnSpc>
                <a:spcPct val="9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6666"/>
                </a:solidFill>
                <a:latin typeface="Arial"/>
                <a:ea typeface="DejaVu Sans"/>
              </a:rPr>
              <a:t>Using Sound Files</a:t>
            </a:r>
            <a:endParaRPr b="0" lang="en-US" sz="3600" spc="-1" strike="noStrike">
              <a:latin typeface="Arial"/>
            </a:endParaRPr>
          </a:p>
        </p:txBody>
      </p:sp>
      <p:sp>
        <p:nvSpPr>
          <p:cNvPr id="697" name="PlaceHolder 1"/>
          <p:cNvSpPr>
            <a:spLocks noGrp="1"/>
          </p:cNvSpPr>
          <p:nvPr>
            <p:ph/>
          </p:nvPr>
        </p:nvSpPr>
        <p:spPr>
          <a:xfrm>
            <a:off x="1117440" y="2361960"/>
            <a:ext cx="10257480" cy="3723840"/>
          </a:xfrm>
          <a:prstGeom prst="rect">
            <a:avLst/>
          </a:prstGeom>
          <a:noFill/>
          <a:ln w="0">
            <a:noFill/>
          </a:ln>
        </p:spPr>
        <p:txBody>
          <a:bodyPr lIns="90000" rIns="90000" tIns="46800" bIns="46800" anchor="t">
            <a:normAutofit/>
          </a:bodyPr>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To Use a Sound File of Your Own, Follow the Same Process Except this time Select “Sound From File”</a:t>
            </a:r>
            <a:endParaRPr b="0" lang="en-US" sz="2800" spc="-1" strike="noStrike">
              <a:latin typeface="Arial"/>
            </a:endParaRPr>
          </a:p>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Choose the File from the File Browser</a:t>
            </a:r>
            <a:endParaRPr b="0" lang="en-US" sz="2800" spc="-1" strike="noStrike">
              <a:latin typeface="Arial"/>
            </a:endParaRPr>
          </a:p>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Notice a Small Speaker Icon is Inserted with any Sound, This WILL BE VISIBLE during the Slide Show so Position it Accordingly</a:t>
            </a:r>
            <a:endParaRPr b="0" lang="en-US" sz="2800" spc="-1" strike="noStrike">
              <a:latin typeface="Arial"/>
            </a:endParaRPr>
          </a:p>
        </p:txBody>
      </p:sp>
      <p:pic>
        <p:nvPicPr>
          <p:cNvPr id="698" name="" descr=""/>
          <p:cNvPicPr/>
          <p:nvPr/>
        </p:nvPicPr>
        <p:blipFill>
          <a:blip r:embed="rId1"/>
          <a:stretch/>
        </p:blipFill>
        <p:spPr>
          <a:xfrm>
            <a:off x="7010280" y="152280"/>
            <a:ext cx="4876560" cy="2285640"/>
          </a:xfrm>
          <a:prstGeom prst="rect">
            <a:avLst/>
          </a:prstGeom>
          <a:ln w="0">
            <a:noFill/>
          </a:ln>
        </p:spPr>
      </p:pic>
      <p:pic>
        <p:nvPicPr>
          <p:cNvPr id="699" name="" descr=""/>
          <p:cNvPicPr/>
          <p:nvPr/>
        </p:nvPicPr>
        <p:blipFill>
          <a:blip r:embed="rId2"/>
          <a:stretch/>
        </p:blipFill>
        <p:spPr>
          <a:xfrm>
            <a:off x="9245520" y="380880"/>
            <a:ext cx="405720" cy="304560"/>
          </a:xfrm>
          <a:prstGeom prst="rect">
            <a:avLst/>
          </a:prstGeom>
          <a:ln w="0">
            <a:noFill/>
          </a:ln>
        </p:spPr>
      </p:pic>
      <p:sp>
        <p:nvSpPr>
          <p:cNvPr id="700" name=""/>
          <p:cNvSpPr/>
          <p:nvPr/>
        </p:nvSpPr>
        <p:spPr>
          <a:xfrm>
            <a:off x="10464840" y="6172200"/>
            <a:ext cx="710280" cy="456840"/>
          </a:xfrm>
          <a:custGeom>
            <a:avLst/>
            <a:gdLst/>
            <a:ahLst/>
            <a:rect l="l" t="t" r="r" b="b"/>
            <a:pathLst>
              <a:path w="1976" h="1272">
                <a:moveTo>
                  <a:pt x="0" y="0"/>
                </a:moveTo>
                <a:lnTo>
                  <a:pt x="1975" y="0"/>
                </a:lnTo>
                <a:lnTo>
                  <a:pt x="1975" y="1271"/>
                </a:lnTo>
                <a:lnTo>
                  <a:pt x="0" y="1271"/>
                </a:lnTo>
                <a:lnTo>
                  <a:pt x="0" y="0"/>
                </a:lnTo>
                <a:moveTo>
                  <a:pt x="0" y="0"/>
                </a:moveTo>
                <a:lnTo>
                  <a:pt x="1975" y="0"/>
                </a:lnTo>
                <a:lnTo>
                  <a:pt x="1892" y="82"/>
                </a:lnTo>
                <a:lnTo>
                  <a:pt x="82" y="82"/>
                </a:lnTo>
                <a:lnTo>
                  <a:pt x="0" y="0"/>
                </a:lnTo>
                <a:moveTo>
                  <a:pt x="1975" y="0"/>
                </a:moveTo>
                <a:lnTo>
                  <a:pt x="1975" y="1271"/>
                </a:lnTo>
                <a:lnTo>
                  <a:pt x="1892" y="1188"/>
                </a:lnTo>
                <a:lnTo>
                  <a:pt x="1892" y="82"/>
                </a:lnTo>
                <a:lnTo>
                  <a:pt x="1975" y="0"/>
                </a:lnTo>
                <a:moveTo>
                  <a:pt x="1975" y="1271"/>
                </a:moveTo>
                <a:lnTo>
                  <a:pt x="0" y="1271"/>
                </a:lnTo>
                <a:lnTo>
                  <a:pt x="82" y="1188"/>
                </a:lnTo>
                <a:lnTo>
                  <a:pt x="1892" y="1188"/>
                </a:lnTo>
                <a:lnTo>
                  <a:pt x="1975" y="1271"/>
                </a:lnTo>
                <a:moveTo>
                  <a:pt x="0" y="1271"/>
                </a:moveTo>
                <a:lnTo>
                  <a:pt x="0" y="0"/>
                </a:lnTo>
                <a:lnTo>
                  <a:pt x="82" y="82"/>
                </a:lnTo>
                <a:lnTo>
                  <a:pt x="82" y="1188"/>
                </a:lnTo>
                <a:lnTo>
                  <a:pt x="0" y="1271"/>
                </a:lnTo>
                <a:moveTo>
                  <a:pt x="575" y="223"/>
                </a:moveTo>
                <a:lnTo>
                  <a:pt x="1399" y="635"/>
                </a:lnTo>
                <a:lnTo>
                  <a:pt x="575" y="1047"/>
                </a:lnTo>
                <a:lnTo>
                  <a:pt x="575" y="223"/>
                </a:lnTo>
              </a:path>
            </a:pathLst>
          </a:custGeom>
          <a:solidFill>
            <a:srgbClr val="00ff00"/>
          </a:solidFill>
          <a:ln w="0">
            <a:noFill/>
          </a:ln>
        </p:spPr>
        <p:style>
          <a:lnRef idx="0"/>
          <a:fillRef idx="0"/>
          <a:effectRef idx="0"/>
          <a:fontRef idx="minor"/>
        </p:style>
      </p:sp>
      <p:sp>
        <p:nvSpPr>
          <p:cNvPr id="701" name=""/>
          <p:cNvSpPr/>
          <p:nvPr/>
        </p:nvSpPr>
        <p:spPr>
          <a:xfrm>
            <a:off x="5587920" y="6248520"/>
            <a:ext cx="4876560" cy="36792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t">
            <a:spAutoFit/>
          </a:bodyPr>
          <a:p>
            <a:pPr>
              <a:lnSpc>
                <a:spcPct val="100000"/>
              </a:lnSpc>
              <a:spcBef>
                <a:spcPts val="1151"/>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1800" spc="-1" strike="noStrike">
                <a:solidFill>
                  <a:srgbClr val="003366"/>
                </a:solidFill>
                <a:latin typeface="Arial"/>
                <a:ea typeface="DejaVu Sans"/>
              </a:rPr>
              <a:t>Jump Back To “Action Buttons”…</a:t>
            </a:r>
            <a:endParaRPr b="0" lang="en-US" sz="1800" spc="-1" strike="noStrike">
              <a:latin typeface="Arial"/>
            </a:endParaRPr>
          </a:p>
        </p:txBody>
      </p:sp>
      <p:sp>
        <p:nvSpPr>
          <p:cNvPr id="702"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03" name=""/>
          <p:cNvSpPr/>
          <p:nvPr/>
        </p:nvSpPr>
        <p:spPr>
          <a:xfrm>
            <a:off x="1110960" y="833400"/>
            <a:ext cx="10373400" cy="99828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b">
            <a:noAutofit/>
          </a:bodyPr>
          <a:p>
            <a:pPr>
              <a:lnSpc>
                <a:spcPct val="9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6666"/>
                </a:solidFill>
                <a:latin typeface="Arial"/>
                <a:ea typeface="DejaVu Sans"/>
              </a:rPr>
              <a:t>AutoShapes</a:t>
            </a:r>
            <a:endParaRPr b="0" lang="en-US" sz="3600" spc="-1" strike="noStrike">
              <a:latin typeface="Arial"/>
            </a:endParaRPr>
          </a:p>
        </p:txBody>
      </p:sp>
      <p:sp>
        <p:nvSpPr>
          <p:cNvPr id="704" name="PlaceHolder 1"/>
          <p:cNvSpPr>
            <a:spLocks noGrp="1"/>
          </p:cNvSpPr>
          <p:nvPr>
            <p:ph/>
          </p:nvPr>
        </p:nvSpPr>
        <p:spPr>
          <a:xfrm>
            <a:off x="1117440" y="2361960"/>
            <a:ext cx="10257480" cy="3723840"/>
          </a:xfrm>
          <a:prstGeom prst="rect">
            <a:avLst/>
          </a:prstGeom>
          <a:noFill/>
          <a:ln w="0">
            <a:noFill/>
          </a:ln>
        </p:spPr>
        <p:txBody>
          <a:bodyPr lIns="90000" rIns="90000" tIns="46800" bIns="46800" anchor="t">
            <a:normAutofit/>
          </a:bodyPr>
          <a:p>
            <a:pPr marL="343080" indent="-343080">
              <a:lnSpc>
                <a:spcPct val="8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AutoShapes are Convenient for Making Quick Illustrations or Diagrams such as Flow Charts</a:t>
            </a:r>
            <a:endParaRPr b="0" lang="en-US" sz="2000" spc="-1" strike="noStrike">
              <a:latin typeface="Arial"/>
            </a:endParaRPr>
          </a:p>
          <a:p>
            <a:pPr marL="343080" indent="-343080">
              <a:lnSpc>
                <a:spcPct val="8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Go to “Insert” and place your Mouse Over “Picture”</a:t>
            </a:r>
            <a:endParaRPr b="0" lang="en-US" sz="2000" spc="-1" strike="noStrike">
              <a:latin typeface="Arial"/>
            </a:endParaRPr>
          </a:p>
          <a:p>
            <a:pPr marL="343080" indent="-343080">
              <a:lnSpc>
                <a:spcPct val="8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Select “AutoShapes” and a Small Floating Menu Will Appear in the Editing Area</a:t>
            </a:r>
            <a:endParaRPr b="0" lang="en-US" sz="2000" spc="-1" strike="noStrike">
              <a:latin typeface="Arial"/>
            </a:endParaRPr>
          </a:p>
          <a:p>
            <a:pPr marL="343080" indent="-343080">
              <a:lnSpc>
                <a:spcPct val="8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Click on a Category of AutoShapes to see what Shapes are Available</a:t>
            </a:r>
            <a:endParaRPr b="0" lang="en-US" sz="2000" spc="-1" strike="noStrike">
              <a:latin typeface="Arial"/>
            </a:endParaRPr>
          </a:p>
          <a:p>
            <a:pPr marL="343080" indent="-343080">
              <a:lnSpc>
                <a:spcPct val="8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Click the Desired Shape from the Drop-Down and Draw it on Your Screen</a:t>
            </a:r>
            <a:endParaRPr b="0" lang="en-US" sz="2000" spc="-1" strike="noStrike">
              <a:latin typeface="Arial"/>
            </a:endParaRPr>
          </a:p>
          <a:p>
            <a:pPr marL="343080" indent="-343080">
              <a:lnSpc>
                <a:spcPct val="8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After Drawing an AutoShape, you and Position and Resize it as you Please</a:t>
            </a:r>
            <a:endParaRPr b="0" lang="en-US" sz="2000" spc="-1" strike="noStrike">
              <a:latin typeface="Arial"/>
            </a:endParaRPr>
          </a:p>
          <a:p>
            <a:pPr marL="343080" indent="-343080">
              <a:lnSpc>
                <a:spcPct val="8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Double-Click on an AutoShape to Change its Color and Other Options</a:t>
            </a:r>
            <a:endParaRPr b="0" lang="en-US" sz="2000" spc="-1" strike="noStrike">
              <a:latin typeface="Arial"/>
            </a:endParaRPr>
          </a:p>
          <a:p>
            <a:pPr marL="343080" indent="-343080">
              <a:lnSpc>
                <a:spcPct val="80000"/>
              </a:lnSpc>
              <a:spcBef>
                <a:spcPts val="524"/>
              </a:spcBef>
              <a:spcAft>
                <a:spcPts val="26"/>
              </a:spcAft>
              <a:buNone/>
              <a:tabLst>
                <a:tab algn="l" pos="0"/>
              </a:tabLst>
            </a:pPr>
            <a:endParaRPr b="0" lang="en-US" sz="2000" spc="-1" strike="noStrike">
              <a:latin typeface="Arial"/>
            </a:endParaRPr>
          </a:p>
        </p:txBody>
      </p:sp>
      <p:sp>
        <p:nvSpPr>
          <p:cNvPr id="705" name=""/>
          <p:cNvSpPr/>
          <p:nvPr/>
        </p:nvSpPr>
        <p:spPr>
          <a:xfrm>
            <a:off x="10160280" y="1066680"/>
            <a:ext cx="914040" cy="685440"/>
          </a:xfrm>
          <a:prstGeom prst="smileyFace">
            <a:avLst>
              <a:gd name="adj" fmla="val 9282"/>
            </a:avLst>
          </a:prstGeom>
          <a:solidFill>
            <a:srgbClr val="ffff00"/>
          </a:solidFill>
          <a:ln w="9360">
            <a:solidFill>
              <a:srgbClr val="000000"/>
            </a:solidFill>
            <a:miter/>
          </a:ln>
        </p:spPr>
        <p:style>
          <a:lnRef idx="0"/>
          <a:fillRef idx="0"/>
          <a:effectRef idx="0"/>
          <a:fontRef idx="minor"/>
        </p:style>
      </p:sp>
      <p:sp>
        <p:nvSpPr>
          <p:cNvPr id="706" name=""/>
          <p:cNvSpPr/>
          <p:nvPr/>
        </p:nvSpPr>
        <p:spPr>
          <a:xfrm>
            <a:off x="6197760" y="1066680"/>
            <a:ext cx="914040" cy="685440"/>
          </a:xfrm>
          <a:custGeom>
            <a:avLst/>
            <a:gdLst/>
            <a:ahLst/>
            <a:rect l="l" t="t" r="r" b="b"/>
            <a:pathLst>
              <a:path w="2542" h="1907">
                <a:moveTo>
                  <a:pt x="476" y="0"/>
                </a:moveTo>
                <a:lnTo>
                  <a:pt x="2064" y="0"/>
                </a:lnTo>
                <a:lnTo>
                  <a:pt x="2064" y="476"/>
                </a:lnTo>
                <a:lnTo>
                  <a:pt x="2541" y="476"/>
                </a:lnTo>
                <a:lnTo>
                  <a:pt x="2541" y="1429"/>
                </a:lnTo>
                <a:lnTo>
                  <a:pt x="2064" y="1429"/>
                </a:lnTo>
                <a:lnTo>
                  <a:pt x="2064" y="1906"/>
                </a:lnTo>
                <a:lnTo>
                  <a:pt x="476" y="1906"/>
                </a:lnTo>
                <a:lnTo>
                  <a:pt x="476" y="1429"/>
                </a:lnTo>
                <a:lnTo>
                  <a:pt x="0" y="1429"/>
                </a:lnTo>
                <a:lnTo>
                  <a:pt x="0" y="476"/>
                </a:lnTo>
                <a:lnTo>
                  <a:pt x="476" y="476"/>
                </a:lnTo>
                <a:lnTo>
                  <a:pt x="476" y="0"/>
                </a:lnTo>
              </a:path>
            </a:pathLst>
          </a:custGeom>
          <a:solidFill>
            <a:srgbClr val="ff0000"/>
          </a:solidFill>
          <a:ln w="9360">
            <a:solidFill>
              <a:srgbClr val="ff0000"/>
            </a:solidFill>
            <a:miter/>
          </a:ln>
        </p:spPr>
        <p:style>
          <a:lnRef idx="0"/>
          <a:fillRef idx="0"/>
          <a:effectRef idx="0"/>
          <a:fontRef idx="minor"/>
        </p:style>
      </p:sp>
      <p:sp>
        <p:nvSpPr>
          <p:cNvPr id="707" name=""/>
          <p:cNvSpPr/>
          <p:nvPr/>
        </p:nvSpPr>
        <p:spPr>
          <a:xfrm>
            <a:off x="4978440" y="1066680"/>
            <a:ext cx="914040" cy="685440"/>
          </a:xfrm>
          <a:custGeom>
            <a:avLst/>
            <a:gdLst/>
            <a:ahLst/>
            <a:rect l="l" t="t" r="r" b="b"/>
            <a:pathLst>
              <a:path w="21600" h="21600">
                <a:moveTo>
                  <a:pt x="8458" y="0"/>
                </a:moveTo>
                <a:lnTo>
                  <a:pt x="0" y="3923"/>
                </a:lnTo>
                <a:lnTo>
                  <a:pt x="7564" y="8416"/>
                </a:lnTo>
                <a:lnTo>
                  <a:pt x="4993" y="9720"/>
                </a:lnTo>
                <a:lnTo>
                  <a:pt x="12197" y="13904"/>
                </a:lnTo>
                <a:lnTo>
                  <a:pt x="9987" y="14934"/>
                </a:lnTo>
                <a:lnTo>
                  <a:pt x="21600" y="21600"/>
                </a:lnTo>
                <a:lnTo>
                  <a:pt x="14768" y="12911"/>
                </a:lnTo>
                <a:lnTo>
                  <a:pt x="16558" y="12016"/>
                </a:lnTo>
                <a:lnTo>
                  <a:pt x="11030" y="6840"/>
                </a:lnTo>
                <a:lnTo>
                  <a:pt x="12831" y="6120"/>
                </a:lnTo>
                <a:lnTo>
                  <a:pt x="8458" y="0"/>
                </a:lnTo>
                <a:close/>
              </a:path>
            </a:pathLst>
          </a:custGeom>
          <a:solidFill>
            <a:srgbClr val="ffff00"/>
          </a:solidFill>
          <a:ln w="9360">
            <a:solidFill>
              <a:srgbClr val="000000"/>
            </a:solidFill>
            <a:miter/>
          </a:ln>
        </p:spPr>
        <p:style>
          <a:lnRef idx="0"/>
          <a:fillRef idx="0"/>
          <a:effectRef idx="0"/>
          <a:fontRef idx="minor"/>
        </p:style>
      </p:sp>
      <p:sp>
        <p:nvSpPr>
          <p:cNvPr id="708" name=""/>
          <p:cNvSpPr/>
          <p:nvPr/>
        </p:nvSpPr>
        <p:spPr>
          <a:xfrm>
            <a:off x="7619760" y="1066680"/>
            <a:ext cx="914040" cy="685440"/>
          </a:xfrm>
          <a:custGeom>
            <a:avLst/>
            <a:gdLst/>
            <a:ahLst/>
            <a:rect l="l" t="t" r="r" b="b"/>
            <a:pathLst>
              <a:path w="2542" h="1907">
                <a:moveTo>
                  <a:pt x="635" y="1906"/>
                </a:moveTo>
                <a:lnTo>
                  <a:pt x="635" y="476"/>
                </a:lnTo>
                <a:lnTo>
                  <a:pt x="0" y="476"/>
                </a:lnTo>
                <a:lnTo>
                  <a:pt x="1270" y="0"/>
                </a:lnTo>
                <a:lnTo>
                  <a:pt x="2541" y="476"/>
                </a:lnTo>
                <a:lnTo>
                  <a:pt x="1905" y="476"/>
                </a:lnTo>
                <a:lnTo>
                  <a:pt x="1905" y="1906"/>
                </a:lnTo>
                <a:lnTo>
                  <a:pt x="635" y="1906"/>
                </a:lnTo>
              </a:path>
            </a:pathLst>
          </a:custGeom>
          <a:solidFill>
            <a:srgbClr val="00ff00"/>
          </a:solidFill>
          <a:ln w="9360">
            <a:solidFill>
              <a:srgbClr val="000000"/>
            </a:solidFill>
            <a:miter/>
          </a:ln>
        </p:spPr>
        <p:style>
          <a:lnRef idx="0"/>
          <a:fillRef idx="0"/>
          <a:effectRef idx="0"/>
          <a:fontRef idx="minor"/>
        </p:style>
      </p:sp>
      <p:sp>
        <p:nvSpPr>
          <p:cNvPr id="709" name=""/>
          <p:cNvSpPr/>
          <p:nvPr/>
        </p:nvSpPr>
        <p:spPr>
          <a:xfrm>
            <a:off x="8940960" y="1066680"/>
            <a:ext cx="914040" cy="685440"/>
          </a:xfrm>
          <a:prstGeom prst="noSmoking">
            <a:avLst>
              <a:gd name="adj" fmla="val 12500"/>
            </a:avLst>
          </a:prstGeom>
          <a:solidFill>
            <a:srgbClr val="800000"/>
          </a:solidFill>
          <a:ln w="9360">
            <a:solidFill>
              <a:srgbClr val="000000"/>
            </a:solidFill>
            <a:miter/>
          </a:ln>
        </p:spPr>
        <p:style>
          <a:lnRef idx="0"/>
          <a:fillRef idx="0"/>
          <a:effectRef idx="0"/>
          <a:fontRef idx="minor"/>
        </p:style>
      </p:sp>
      <p:sp>
        <p:nvSpPr>
          <p:cNvPr id="710"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11" name=""/>
          <p:cNvSpPr/>
          <p:nvPr/>
        </p:nvSpPr>
        <p:spPr>
          <a:xfrm>
            <a:off x="1110960" y="833400"/>
            <a:ext cx="10373400" cy="99828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b">
            <a:noAutofit/>
          </a:bodyPr>
          <a:p>
            <a:pPr>
              <a:lnSpc>
                <a:spcPct val="9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6666"/>
                </a:solidFill>
                <a:latin typeface="Arial"/>
                <a:ea typeface="DejaVu Sans"/>
              </a:rPr>
              <a:t>Advanced AutoShapes</a:t>
            </a:r>
            <a:endParaRPr b="0" lang="en-US" sz="3600" spc="-1" strike="noStrike">
              <a:latin typeface="Arial"/>
            </a:endParaRPr>
          </a:p>
        </p:txBody>
      </p:sp>
      <p:grpSp>
        <p:nvGrpSpPr>
          <p:cNvPr id="712" name=""/>
          <p:cNvGrpSpPr/>
          <p:nvPr/>
        </p:nvGrpSpPr>
        <p:grpSpPr>
          <a:xfrm>
            <a:off x="2641320" y="4800600"/>
            <a:ext cx="2027520" cy="1139400"/>
            <a:chOff x="2641320" y="4800600"/>
            <a:chExt cx="2027520" cy="1139400"/>
          </a:xfrm>
        </p:grpSpPr>
        <p:sp>
          <p:nvSpPr>
            <p:cNvPr id="713" name=""/>
            <p:cNvSpPr/>
            <p:nvPr/>
          </p:nvSpPr>
          <p:spPr>
            <a:xfrm>
              <a:off x="2641320" y="4800600"/>
              <a:ext cx="2027520" cy="1139400"/>
            </a:xfrm>
            <a:prstGeom prst="flowChartProcess">
              <a:avLst/>
            </a:prstGeom>
            <a:solidFill>
              <a:srgbClr val="993300"/>
            </a:solidFill>
            <a:ln w="9360">
              <a:solidFill>
                <a:srgbClr val="003366"/>
              </a:solidFill>
              <a:miter/>
            </a:ln>
          </p:spPr>
          <p:style>
            <a:lnRef idx="0"/>
            <a:fillRef idx="0"/>
            <a:effectRef idx="0"/>
            <a:fontRef idx="minor"/>
          </p:style>
        </p:sp>
        <p:sp>
          <p:nvSpPr>
            <p:cNvPr id="714" name=""/>
            <p:cNvSpPr/>
            <p:nvPr/>
          </p:nvSpPr>
          <p:spPr>
            <a:xfrm>
              <a:off x="2742840" y="5181480"/>
              <a:ext cx="1824120" cy="36792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t">
              <a:spAutoFit/>
            </a:bodyPr>
            <a:p>
              <a:pPr>
                <a:lnSpc>
                  <a:spcPct val="100000"/>
                </a:lnSpc>
                <a:spcBef>
                  <a:spcPts val="1151"/>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1800" spc="-1" strike="noStrike">
                  <a:solidFill>
                    <a:srgbClr val="ffffff"/>
                  </a:solidFill>
                  <a:latin typeface="Arial"/>
                  <a:ea typeface="DejaVu Sans"/>
                </a:rPr>
                <a:t>Phase One</a:t>
              </a:r>
              <a:endParaRPr b="0" lang="en-US" sz="1800" spc="-1" strike="noStrike">
                <a:latin typeface="Arial"/>
              </a:endParaRPr>
            </a:p>
          </p:txBody>
        </p:sp>
      </p:grpSp>
      <p:grpSp>
        <p:nvGrpSpPr>
          <p:cNvPr id="715" name=""/>
          <p:cNvGrpSpPr/>
          <p:nvPr/>
        </p:nvGrpSpPr>
        <p:grpSpPr>
          <a:xfrm>
            <a:off x="7518240" y="4800600"/>
            <a:ext cx="2027520" cy="1139400"/>
            <a:chOff x="7518240" y="4800600"/>
            <a:chExt cx="2027520" cy="1139400"/>
          </a:xfrm>
        </p:grpSpPr>
        <p:sp>
          <p:nvSpPr>
            <p:cNvPr id="716" name=""/>
            <p:cNvSpPr/>
            <p:nvPr/>
          </p:nvSpPr>
          <p:spPr>
            <a:xfrm>
              <a:off x="7518240" y="4800600"/>
              <a:ext cx="2027520" cy="1139400"/>
            </a:xfrm>
            <a:prstGeom prst="flowChartProcess">
              <a:avLst/>
            </a:prstGeom>
            <a:solidFill>
              <a:srgbClr val="00ff00"/>
            </a:solidFill>
            <a:ln w="9360">
              <a:solidFill>
                <a:srgbClr val="003366"/>
              </a:solidFill>
              <a:miter/>
            </a:ln>
          </p:spPr>
          <p:style>
            <a:lnRef idx="0"/>
            <a:fillRef idx="0"/>
            <a:effectRef idx="0"/>
            <a:fontRef idx="minor"/>
          </p:style>
        </p:sp>
        <p:sp>
          <p:nvSpPr>
            <p:cNvPr id="717" name=""/>
            <p:cNvSpPr/>
            <p:nvPr/>
          </p:nvSpPr>
          <p:spPr>
            <a:xfrm>
              <a:off x="7619760" y="5181480"/>
              <a:ext cx="1824120" cy="36792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t">
              <a:spAutoFit/>
            </a:bodyPr>
            <a:p>
              <a:pPr>
                <a:lnSpc>
                  <a:spcPct val="100000"/>
                </a:lnSpc>
                <a:spcBef>
                  <a:spcPts val="1151"/>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1800" spc="-1" strike="noStrike">
                  <a:solidFill>
                    <a:srgbClr val="ffffff"/>
                  </a:solidFill>
                  <a:latin typeface="Arial"/>
                  <a:ea typeface="DejaVu Sans"/>
                </a:rPr>
                <a:t>Phase Two</a:t>
              </a:r>
              <a:endParaRPr b="0" lang="en-US" sz="1800" spc="-1" strike="noStrike">
                <a:latin typeface="Arial"/>
              </a:endParaRPr>
            </a:p>
          </p:txBody>
        </p:sp>
      </p:grpSp>
      <p:grpSp>
        <p:nvGrpSpPr>
          <p:cNvPr id="718" name=""/>
          <p:cNvGrpSpPr/>
          <p:nvPr/>
        </p:nvGrpSpPr>
        <p:grpSpPr>
          <a:xfrm>
            <a:off x="4673520" y="4724280"/>
            <a:ext cx="2840760" cy="1215360"/>
            <a:chOff x="4673520" y="4724280"/>
            <a:chExt cx="2840760" cy="1215360"/>
          </a:xfrm>
        </p:grpSpPr>
        <p:grpSp>
          <p:nvGrpSpPr>
            <p:cNvPr id="719" name=""/>
            <p:cNvGrpSpPr/>
            <p:nvPr/>
          </p:nvGrpSpPr>
          <p:grpSpPr>
            <a:xfrm>
              <a:off x="4673520" y="5029200"/>
              <a:ext cx="2840760" cy="606240"/>
              <a:chOff x="4673520" y="5029200"/>
              <a:chExt cx="2840760" cy="606240"/>
            </a:xfrm>
          </p:grpSpPr>
          <p:sp>
            <p:nvSpPr>
              <p:cNvPr id="720" name=""/>
              <p:cNvSpPr/>
              <p:nvPr/>
            </p:nvSpPr>
            <p:spPr>
              <a:xfrm>
                <a:off x="5283000" y="5029200"/>
                <a:ext cx="1519560" cy="606240"/>
              </a:xfrm>
              <a:prstGeom prst="flowChartDecision">
                <a:avLst/>
              </a:prstGeom>
              <a:solidFill>
                <a:srgbClr val="ffff00"/>
              </a:solidFill>
              <a:ln w="9360">
                <a:solidFill>
                  <a:srgbClr val="003366"/>
                </a:solidFill>
                <a:miter/>
              </a:ln>
            </p:spPr>
            <p:style>
              <a:lnRef idx="0"/>
              <a:fillRef idx="0"/>
              <a:effectRef idx="0"/>
              <a:fontRef idx="minor"/>
            </p:style>
          </p:sp>
          <p:sp>
            <p:nvSpPr>
              <p:cNvPr id="721" name=""/>
              <p:cNvSpPr/>
              <p:nvPr/>
            </p:nvSpPr>
            <p:spPr>
              <a:xfrm>
                <a:off x="4673520" y="5334120"/>
                <a:ext cx="605160" cy="360"/>
              </a:xfrm>
              <a:prstGeom prst="line">
                <a:avLst/>
              </a:prstGeom>
              <a:ln w="9360">
                <a:solidFill>
                  <a:srgbClr val="003366"/>
                </a:solidFill>
                <a:miter/>
                <a:tailEnd len="med" type="triangle" w="med"/>
              </a:ln>
            </p:spPr>
            <p:style>
              <a:lnRef idx="0"/>
              <a:fillRef idx="0"/>
              <a:effectRef idx="0"/>
              <a:fontRef idx="minor"/>
            </p:style>
          </p:sp>
          <p:sp>
            <p:nvSpPr>
              <p:cNvPr id="722" name=""/>
              <p:cNvSpPr/>
              <p:nvPr/>
            </p:nvSpPr>
            <p:spPr>
              <a:xfrm>
                <a:off x="6807240" y="5334120"/>
                <a:ext cx="707040" cy="360"/>
              </a:xfrm>
              <a:prstGeom prst="line">
                <a:avLst/>
              </a:prstGeom>
              <a:ln w="9360">
                <a:solidFill>
                  <a:srgbClr val="003366"/>
                </a:solidFill>
                <a:miter/>
                <a:tailEnd len="med" type="triangle" w="med"/>
              </a:ln>
            </p:spPr>
            <p:style>
              <a:lnRef idx="0"/>
              <a:fillRef idx="0"/>
              <a:effectRef idx="0"/>
              <a:fontRef idx="minor"/>
            </p:style>
          </p:sp>
        </p:grpSp>
        <p:sp>
          <p:nvSpPr>
            <p:cNvPr id="723" name=""/>
            <p:cNvSpPr/>
            <p:nvPr/>
          </p:nvSpPr>
          <p:spPr>
            <a:xfrm>
              <a:off x="4978440" y="4724280"/>
              <a:ext cx="2128680" cy="121536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t">
              <a:spAutoFit/>
            </a:bodyPr>
            <a:p>
              <a:pPr algn="ctr">
                <a:lnSpc>
                  <a:spcPct val="100000"/>
                </a:lnSpc>
                <a:spcBef>
                  <a:spcPts val="1151"/>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1800" spc="-1" strike="noStrike">
                  <a:solidFill>
                    <a:srgbClr val="003366"/>
                  </a:solidFill>
                  <a:latin typeface="Arial"/>
                  <a:ea typeface="DejaVu Sans"/>
                </a:rPr>
                <a:t>Research</a:t>
              </a:r>
              <a:endParaRPr b="0" lang="en-US" sz="1800" spc="-1" strike="noStrike">
                <a:latin typeface="Arial"/>
              </a:endParaRPr>
            </a:p>
            <a:p>
              <a:pPr algn="ctr">
                <a:lnSpc>
                  <a:spcPct val="100000"/>
                </a:lnSpc>
                <a:spcBef>
                  <a:spcPts val="1151"/>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1800" spc="-1" strike="noStrike">
                  <a:solidFill>
                    <a:srgbClr val="003366"/>
                  </a:solidFill>
                  <a:latin typeface="Arial"/>
                  <a:ea typeface="DejaVu Sans"/>
                </a:rPr>
                <a:t>&amp;</a:t>
              </a:r>
              <a:endParaRPr b="0" lang="en-US" sz="1800" spc="-1" strike="noStrike">
                <a:latin typeface="Arial"/>
              </a:endParaRPr>
            </a:p>
            <a:p>
              <a:pPr algn="ctr">
                <a:lnSpc>
                  <a:spcPct val="100000"/>
                </a:lnSpc>
                <a:spcBef>
                  <a:spcPts val="1151"/>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1800" spc="-1" strike="noStrike">
                  <a:solidFill>
                    <a:srgbClr val="003366"/>
                  </a:solidFill>
                  <a:latin typeface="Arial"/>
                  <a:ea typeface="DejaVu Sans"/>
                </a:rPr>
                <a:t>Development</a:t>
              </a:r>
              <a:endParaRPr b="0" lang="en-US" sz="1800" spc="-1" strike="noStrike">
                <a:latin typeface="Arial"/>
              </a:endParaRPr>
            </a:p>
          </p:txBody>
        </p:sp>
      </p:grpSp>
      <p:sp>
        <p:nvSpPr>
          <p:cNvPr id="724" name="PlaceHolder 1"/>
          <p:cNvSpPr>
            <a:spLocks noGrp="1"/>
          </p:cNvSpPr>
          <p:nvPr>
            <p:ph/>
          </p:nvPr>
        </p:nvSpPr>
        <p:spPr>
          <a:xfrm>
            <a:off x="1117440" y="2361960"/>
            <a:ext cx="10257480" cy="3723840"/>
          </a:xfrm>
          <a:prstGeom prst="rect">
            <a:avLst/>
          </a:prstGeom>
          <a:noFill/>
          <a:ln w="0">
            <a:noFill/>
          </a:ln>
        </p:spPr>
        <p:txBody>
          <a:bodyPr lIns="90000" rIns="90000" tIns="46800" bIns="46800" anchor="t">
            <a:normAutofit/>
          </a:bodyPr>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By selecting several AutoShapes and right-clicking, you can group them together.</a:t>
            </a:r>
            <a:endParaRPr b="0" lang="en-US" sz="2800" spc="-1" strike="noStrike">
              <a:latin typeface="Arial"/>
            </a:endParaRPr>
          </a:p>
          <a:p>
            <a:pPr marL="343080" indent="-343080">
              <a:lnSpc>
                <a:spcPct val="100000"/>
              </a:lnSpc>
              <a:spcBef>
                <a:spcPts val="726"/>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3366"/>
                </a:solidFill>
                <a:latin typeface="Arial"/>
              </a:rPr>
              <a:t>Any of the Custom Animations we Used for Text Sections can be Applied to Groups or Single AutoShapes</a:t>
            </a:r>
            <a:endParaRPr b="0" lang="en-US" sz="2800" spc="-1" strike="noStrike">
              <a:latin typeface="Arial"/>
            </a:endParaRPr>
          </a:p>
        </p:txBody>
      </p:sp>
      <p:sp>
        <p:nvSpPr>
          <p:cNvPr id="725"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timing>
    <p:tnLst>
      <p:par>
        <p:cTn id="828" dur="indefinite" restart="never" nodeType="tmRoot">
          <p:childTnLst>
            <p:seq>
              <p:cTn id="829" dur="indefinite" nodeType="mainSeq">
                <p:childTnLst>
                  <p:par>
                    <p:cTn id="830" dur="indefinite" fill="hold">
                      <p:stCondLst>
                        <p:cond delay="indefinite"/>
                      </p:stCondLst>
                      <p:childTnLst>
                        <p:par>
                          <p:cTn id="831" dur="indefinite" fill="hold">
                            <p:stCondLst>
                              <p:cond delay="0"/>
                            </p:stCondLst>
                            <p:childTnLst>
                              <p:par>
                                <p:cTn id="832" dur="indefinite" nodeType="clickEffect" fill="hold" presetClass="entr" presetID="2" presetSubtype="8">
                                  <p:stCondLst>
                                    <p:cond delay="0"/>
                                  </p:stCondLst>
                                  <p:childTnLst>
                                    <p:set>
                                      <p:cBhvr>
                                        <p:cTn id="833" dur="1" fill="hold">
                                          <p:stCondLst>
                                            <p:cond delay="0"/>
                                          </p:stCondLst>
                                        </p:cTn>
                                        <p:tgtEl>
                                          <p:spTgt spid="712"/>
                                        </p:tgtEl>
                                        <p:attrNameLst>
                                          <p:attrName>style.visibility</p:attrName>
                                        </p:attrNameLst>
                                      </p:cBhvr>
                                      <p:to>
                                        <p:strVal val="visible"/>
                                      </p:to>
                                    </p:set>
                                    <p:anim calcmode="lin" valueType="num">
                                      <p:cBhvr additive="repl">
                                        <p:cTn id="834" dur="1000" fill="hold"/>
                                        <p:tgtEl>
                                          <p:spTgt spid="712"/>
                                        </p:tgtEl>
                                        <p:attrNameLst>
                                          <p:attrName>ppt_x</p:attrName>
                                        </p:attrNameLst>
                                      </p:cBhvr>
                                      <p:tavLst>
                                        <p:tav tm="0">
                                          <p:val>
                                            <p:strVal val="0-#ppt_w/2"/>
                                          </p:val>
                                        </p:tav>
                                        <p:tav tm="100000">
                                          <p:val>
                                            <p:strVal val="#ppt_x"/>
                                          </p:val>
                                        </p:tav>
                                      </p:tavLst>
                                    </p:anim>
                                    <p:anim calcmode="lin" valueType="num">
                                      <p:cBhvr additive="repl">
                                        <p:cTn id="835" dur="1000" fill="hold"/>
                                        <p:tgtEl>
                                          <p:spTgt spid="712"/>
                                        </p:tgtEl>
                                        <p:attrNameLst>
                                          <p:attrName>ppt_y</p:attrName>
                                        </p:attrNameLst>
                                      </p:cBhvr>
                                      <p:tavLst>
                                        <p:tav tm="0">
                                          <p:val>
                                            <p:strVal val="#ppt_y"/>
                                          </p:val>
                                        </p:tav>
                                        <p:tav tm="100000">
                                          <p:val>
                                            <p:strVal val="#ppt_y"/>
                                          </p:val>
                                        </p:tav>
                                      </p:tavLst>
                                    </p:anim>
                                  </p:childTnLst>
                                </p:cTn>
                              </p:par>
                            </p:childTnLst>
                          </p:cTn>
                        </p:par>
                        <p:par>
                          <p:cTn id="836" dur="indefinite" fill="hold">
                            <p:stCondLst>
                              <p:cond delay="1000"/>
                            </p:stCondLst>
                            <p:childTnLst>
                              <p:par>
                                <p:cTn id="837" dur="indefinite" nodeType="afterEffect" fill="hold" presetClass="entr" presetID="2" presetSubtype="2">
                                  <p:stCondLst>
                                    <p:cond delay="500"/>
                                  </p:stCondLst>
                                  <p:childTnLst>
                                    <p:set>
                                      <p:cBhvr>
                                        <p:cTn id="838" dur="1" fill="hold">
                                          <p:stCondLst>
                                            <p:cond delay="0"/>
                                          </p:stCondLst>
                                        </p:cTn>
                                        <p:tgtEl>
                                          <p:spTgt spid="715"/>
                                        </p:tgtEl>
                                        <p:attrNameLst>
                                          <p:attrName>style.visibility</p:attrName>
                                        </p:attrNameLst>
                                      </p:cBhvr>
                                      <p:to>
                                        <p:strVal val="visible"/>
                                      </p:to>
                                    </p:set>
                                    <p:anim calcmode="lin" valueType="num">
                                      <p:cBhvr additive="repl">
                                        <p:cTn id="839" dur="1000" fill="hold"/>
                                        <p:tgtEl>
                                          <p:spTgt spid="715"/>
                                        </p:tgtEl>
                                        <p:attrNameLst>
                                          <p:attrName>ppt_x</p:attrName>
                                        </p:attrNameLst>
                                      </p:cBhvr>
                                      <p:tavLst>
                                        <p:tav tm="0">
                                          <p:val>
                                            <p:strVal val="1+#ppt_w/2"/>
                                          </p:val>
                                        </p:tav>
                                        <p:tav tm="100000">
                                          <p:val>
                                            <p:strVal val="#ppt_x"/>
                                          </p:val>
                                        </p:tav>
                                      </p:tavLst>
                                    </p:anim>
                                    <p:anim calcmode="lin" valueType="num">
                                      <p:cBhvr additive="repl">
                                        <p:cTn id="840" dur="1000" fill="hold"/>
                                        <p:tgtEl>
                                          <p:spTgt spid="715"/>
                                        </p:tgtEl>
                                        <p:attrNameLst>
                                          <p:attrName>ppt_y</p:attrName>
                                        </p:attrNameLst>
                                      </p:cBhvr>
                                      <p:tavLst>
                                        <p:tav tm="0">
                                          <p:val>
                                            <p:strVal val="#ppt_y"/>
                                          </p:val>
                                        </p:tav>
                                        <p:tav tm="100000">
                                          <p:val>
                                            <p:strVal val="#ppt_y"/>
                                          </p:val>
                                        </p:tav>
                                      </p:tavLst>
                                    </p:anim>
                                  </p:childTnLst>
                                </p:cTn>
                              </p:par>
                            </p:childTnLst>
                          </p:cTn>
                        </p:par>
                        <p:par>
                          <p:cTn id="841" dur="indefinite" fill="hold">
                            <p:stCondLst>
                              <p:cond delay="2500"/>
                            </p:stCondLst>
                            <p:childTnLst>
                              <p:par>
                                <p:cTn id="842" dur="indefinite" nodeType="afterEffect" fill="hold" presetClass="entr" presetID="9">
                                  <p:stCondLst>
                                    <p:cond delay="500"/>
                                  </p:stCondLst>
                                  <p:childTnLst>
                                    <p:set>
                                      <p:cBhvr>
                                        <p:cTn id="843" dur="1" fill="hold">
                                          <p:stCondLst>
                                            <p:cond delay="0"/>
                                          </p:stCondLst>
                                        </p:cTn>
                                        <p:tgtEl>
                                          <p:spTgt spid="718"/>
                                        </p:tgtEl>
                                        <p:attrNameLst>
                                          <p:attrName>style.visibility</p:attrName>
                                        </p:attrNameLst>
                                      </p:cBhvr>
                                      <p:to>
                                        <p:strVal val="visible"/>
                                      </p:to>
                                    </p:set>
                                    <p:animEffect filter="dissolve" transition="in">
                                      <p:cBhvr additive="repl">
                                        <p:cTn id="844" dur="2000"/>
                                        <p:tgtEl>
                                          <p:spTgt spid="7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26" name=""/>
          <p:cNvSpPr/>
          <p:nvPr/>
        </p:nvSpPr>
        <p:spPr>
          <a:xfrm>
            <a:off x="1110960" y="833400"/>
            <a:ext cx="10373400" cy="99828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b">
            <a:noAutofit/>
          </a:bodyPr>
          <a:p>
            <a:pPr>
              <a:lnSpc>
                <a:spcPct val="9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6666"/>
                </a:solidFill>
                <a:latin typeface="Arial"/>
                <a:ea typeface="DejaVu Sans"/>
              </a:rPr>
              <a:t>Embedding Video</a:t>
            </a:r>
            <a:endParaRPr b="0" lang="en-US" sz="3600" spc="-1" strike="noStrike">
              <a:latin typeface="Arial"/>
            </a:endParaRPr>
          </a:p>
        </p:txBody>
      </p:sp>
      <p:sp>
        <p:nvSpPr>
          <p:cNvPr id="727" name="PlaceHolder 1"/>
          <p:cNvSpPr>
            <a:spLocks noGrp="1"/>
          </p:cNvSpPr>
          <p:nvPr>
            <p:ph/>
          </p:nvPr>
        </p:nvSpPr>
        <p:spPr>
          <a:xfrm>
            <a:off x="1117440" y="2361960"/>
            <a:ext cx="6197400" cy="4190400"/>
          </a:xfrm>
          <a:prstGeom prst="rect">
            <a:avLst/>
          </a:prstGeom>
          <a:noFill/>
          <a:ln w="0">
            <a:noFill/>
          </a:ln>
        </p:spPr>
        <p:txBody>
          <a:bodyPr lIns="90000" rIns="90000" tIns="46800" bIns="46800" anchor="t">
            <a:normAutofit/>
          </a:bodyPr>
          <a:p>
            <a:pPr marL="343080" indent="-343080">
              <a:lnSpc>
                <a:spcPct val="10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To Play a Video in Your Slide Show, go to “Insert” and Place your Mouse Over “Movies and Sounds” then Select “Movie From File”</a:t>
            </a:r>
            <a:endParaRPr b="0" lang="en-US" sz="2000" spc="-1" strike="noStrike">
              <a:latin typeface="Arial"/>
            </a:endParaRPr>
          </a:p>
          <a:p>
            <a:pPr marL="343080" indent="-343080">
              <a:lnSpc>
                <a:spcPct val="10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Any Movie that is Supported Will Automatically be Shown When you Browse for the File</a:t>
            </a:r>
            <a:endParaRPr b="0" lang="en-US" sz="2000" spc="-1" strike="noStrike">
              <a:latin typeface="Arial"/>
            </a:endParaRPr>
          </a:p>
          <a:p>
            <a:pPr marL="343080" indent="-343080">
              <a:lnSpc>
                <a:spcPct val="10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Once the Video is Inserted, Select if You Want it to Play Automatically </a:t>
            </a:r>
            <a:endParaRPr b="0" lang="en-US" sz="2000" spc="-1" strike="noStrike">
              <a:latin typeface="Arial"/>
            </a:endParaRPr>
          </a:p>
          <a:p>
            <a:pPr marL="343080" indent="-343080">
              <a:lnSpc>
                <a:spcPct val="100000"/>
              </a:lnSpc>
              <a:spcBef>
                <a:spcPts val="5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Then, you can Position and Size the Video how You Wish</a:t>
            </a:r>
            <a:endParaRPr b="0" lang="en-US" sz="2000" spc="-1" strike="noStrike">
              <a:latin typeface="Arial"/>
            </a:endParaRPr>
          </a:p>
          <a:p>
            <a:pPr marL="343080" indent="-343080">
              <a:lnSpc>
                <a:spcPct val="100000"/>
              </a:lnSpc>
              <a:spcBef>
                <a:spcPts val="524"/>
              </a:spcBef>
              <a:spcAft>
                <a:spcPts val="26"/>
              </a:spcAft>
              <a:buNone/>
              <a:tabLst>
                <a:tab algn="l" pos="0"/>
              </a:tabLst>
            </a:pPr>
            <a:endParaRPr b="0" lang="en-US" sz="2000" spc="-1" strike="noStrike">
              <a:latin typeface="Arial"/>
            </a:endParaRPr>
          </a:p>
        </p:txBody>
      </p:sp>
      <p:sp>
        <p:nvSpPr>
          <p:cNvPr id="728"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29" name=""/>
          <p:cNvSpPr/>
          <p:nvPr/>
        </p:nvSpPr>
        <p:spPr>
          <a:xfrm>
            <a:off x="1110960" y="833400"/>
            <a:ext cx="10373400" cy="99828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b">
            <a:noAutofit/>
          </a:bodyPr>
          <a:p>
            <a:pPr>
              <a:lnSpc>
                <a:spcPct val="9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6666"/>
                </a:solidFill>
                <a:latin typeface="Arial"/>
                <a:ea typeface="DejaVu Sans"/>
              </a:rPr>
              <a:t>Action Buttons</a:t>
            </a:r>
            <a:endParaRPr b="0" lang="en-US" sz="3600" spc="-1" strike="noStrike">
              <a:latin typeface="Arial"/>
            </a:endParaRPr>
          </a:p>
        </p:txBody>
      </p:sp>
      <p:sp>
        <p:nvSpPr>
          <p:cNvPr id="730" name="PlaceHolder 1"/>
          <p:cNvSpPr>
            <a:spLocks noGrp="1"/>
          </p:cNvSpPr>
          <p:nvPr>
            <p:ph/>
          </p:nvPr>
        </p:nvSpPr>
        <p:spPr>
          <a:xfrm>
            <a:off x="1117440" y="2361960"/>
            <a:ext cx="10257480" cy="3723840"/>
          </a:xfrm>
          <a:prstGeom prst="rect">
            <a:avLst/>
          </a:prstGeom>
          <a:noFill/>
          <a:ln w="0">
            <a:noFill/>
          </a:ln>
        </p:spPr>
        <p:txBody>
          <a:bodyPr lIns="90000" rIns="90000" tIns="46800" bIns="46800" anchor="t">
            <a:normAutofit/>
          </a:bodyPr>
          <a:p>
            <a:pPr marL="343080" indent="-343080">
              <a:lnSpc>
                <a:spcPct val="10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You can Add Action Buttons to Move Around non-linearly in Your Presentation</a:t>
            </a:r>
            <a:endParaRPr b="0" lang="en-US" sz="2400" spc="-1" strike="noStrike">
              <a:latin typeface="Arial"/>
            </a:endParaRPr>
          </a:p>
          <a:p>
            <a:pPr marL="343080" indent="-343080">
              <a:lnSpc>
                <a:spcPct val="10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Go to “Slide Show” and Select “Action Buttons”</a:t>
            </a:r>
            <a:endParaRPr b="0" lang="en-US" sz="2400" spc="-1" strike="noStrike">
              <a:latin typeface="Arial"/>
            </a:endParaRPr>
          </a:p>
          <a:p>
            <a:pPr marL="343080" indent="-343080">
              <a:lnSpc>
                <a:spcPct val="10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Select Your Desired Button Type then Draw Your Button and a Window Will Appear </a:t>
            </a:r>
            <a:endParaRPr b="0" lang="en-US" sz="2400" spc="-1" strike="noStrike">
              <a:latin typeface="Arial"/>
            </a:endParaRPr>
          </a:p>
          <a:p>
            <a:pPr marL="343080" indent="-343080">
              <a:lnSpc>
                <a:spcPct val="10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Set Up your Properties, then you can Double Click the Button to Change Color</a:t>
            </a:r>
            <a:endParaRPr b="0" lang="en-US" sz="2400" spc="-1" strike="noStrike">
              <a:latin typeface="Arial"/>
            </a:endParaRPr>
          </a:p>
          <a:p>
            <a:pPr marL="343080" indent="-343080">
              <a:lnSpc>
                <a:spcPct val="10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You Can Also Resize and Position the Button After it is Created</a:t>
            </a:r>
            <a:endParaRPr b="0" lang="en-US" sz="2400" spc="-1" strike="noStrike">
              <a:latin typeface="Arial"/>
            </a:endParaRPr>
          </a:p>
        </p:txBody>
      </p:sp>
      <p:sp>
        <p:nvSpPr>
          <p:cNvPr id="731" name=""/>
          <p:cNvSpPr/>
          <p:nvPr/>
        </p:nvSpPr>
        <p:spPr>
          <a:xfrm>
            <a:off x="10159920" y="5943600"/>
            <a:ext cx="812520" cy="609120"/>
          </a:xfrm>
          <a:custGeom>
            <a:avLst/>
            <a:gdLst/>
            <a:ahLst/>
            <a:rect l="l" t="t" r="r" b="b"/>
            <a:pathLst>
              <a:path w="2260" h="1695">
                <a:moveTo>
                  <a:pt x="0" y="0"/>
                </a:moveTo>
                <a:lnTo>
                  <a:pt x="2259" y="0"/>
                </a:lnTo>
                <a:lnTo>
                  <a:pt x="2259" y="1694"/>
                </a:lnTo>
                <a:lnTo>
                  <a:pt x="0" y="1694"/>
                </a:lnTo>
                <a:lnTo>
                  <a:pt x="0" y="0"/>
                </a:lnTo>
                <a:moveTo>
                  <a:pt x="0" y="0"/>
                </a:moveTo>
                <a:lnTo>
                  <a:pt x="2259" y="0"/>
                </a:lnTo>
                <a:lnTo>
                  <a:pt x="2149" y="109"/>
                </a:lnTo>
                <a:lnTo>
                  <a:pt x="109" y="109"/>
                </a:lnTo>
                <a:lnTo>
                  <a:pt x="0" y="0"/>
                </a:lnTo>
                <a:moveTo>
                  <a:pt x="2259" y="0"/>
                </a:moveTo>
                <a:lnTo>
                  <a:pt x="2259" y="1694"/>
                </a:lnTo>
                <a:lnTo>
                  <a:pt x="2149" y="1584"/>
                </a:lnTo>
                <a:lnTo>
                  <a:pt x="2149" y="109"/>
                </a:lnTo>
                <a:lnTo>
                  <a:pt x="2259" y="0"/>
                </a:lnTo>
                <a:moveTo>
                  <a:pt x="2259" y="1694"/>
                </a:moveTo>
                <a:lnTo>
                  <a:pt x="0" y="1694"/>
                </a:lnTo>
                <a:lnTo>
                  <a:pt x="109" y="1584"/>
                </a:lnTo>
                <a:lnTo>
                  <a:pt x="2149" y="1584"/>
                </a:lnTo>
                <a:lnTo>
                  <a:pt x="2259" y="1694"/>
                </a:lnTo>
                <a:moveTo>
                  <a:pt x="0" y="1694"/>
                </a:moveTo>
                <a:lnTo>
                  <a:pt x="0" y="0"/>
                </a:lnTo>
                <a:lnTo>
                  <a:pt x="109" y="109"/>
                </a:lnTo>
                <a:lnTo>
                  <a:pt x="109" y="1584"/>
                </a:lnTo>
                <a:lnTo>
                  <a:pt x="0" y="1694"/>
                </a:lnTo>
                <a:moveTo>
                  <a:pt x="580" y="847"/>
                </a:moveTo>
                <a:lnTo>
                  <a:pt x="1678" y="297"/>
                </a:lnTo>
                <a:lnTo>
                  <a:pt x="1678" y="1396"/>
                </a:lnTo>
                <a:lnTo>
                  <a:pt x="580" y="847"/>
                </a:lnTo>
              </a:path>
            </a:pathLst>
          </a:custGeom>
          <a:solidFill>
            <a:srgbClr val="ff0000"/>
          </a:solidFill>
          <a:ln w="0">
            <a:noFill/>
          </a:ln>
        </p:spPr>
        <p:style>
          <a:lnRef idx="0"/>
          <a:fillRef idx="0"/>
          <a:effectRef idx="0"/>
          <a:fontRef idx="minor"/>
        </p:style>
      </p:sp>
      <p:sp>
        <p:nvSpPr>
          <p:cNvPr id="732" name=""/>
          <p:cNvSpPr/>
          <p:nvPr/>
        </p:nvSpPr>
        <p:spPr>
          <a:xfrm>
            <a:off x="7010280" y="6095880"/>
            <a:ext cx="3250800" cy="36792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t">
            <a:spAutoFit/>
          </a:bodyPr>
          <a:p>
            <a:pPr>
              <a:lnSpc>
                <a:spcPct val="100000"/>
              </a:lnSpc>
              <a:spcBef>
                <a:spcPts val="1151"/>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1800" spc="-1" strike="noStrike">
                <a:solidFill>
                  <a:srgbClr val="003366"/>
                </a:solidFill>
                <a:latin typeface="Arial"/>
                <a:ea typeface="DejaVu Sans"/>
              </a:rPr>
              <a:t>Go See HAL Again…</a:t>
            </a:r>
            <a:endParaRPr b="0" lang="en-US" sz="1800" spc="-1" strike="noStrike">
              <a:latin typeface="Arial"/>
            </a:endParaRPr>
          </a:p>
        </p:txBody>
      </p:sp>
      <p:sp>
        <p:nvSpPr>
          <p:cNvPr id="733"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sld>
</file>

<file path=ppt/slides/slide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34" name=""/>
          <p:cNvSpPr/>
          <p:nvPr/>
        </p:nvSpPr>
        <p:spPr>
          <a:xfrm>
            <a:off x="1110960" y="833400"/>
            <a:ext cx="10373400" cy="99828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b">
            <a:noAutofit/>
          </a:bodyPr>
          <a:p>
            <a:pPr>
              <a:lnSpc>
                <a:spcPct val="9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6666"/>
                </a:solidFill>
                <a:latin typeface="Arial"/>
                <a:ea typeface="DejaVu Sans"/>
              </a:rPr>
              <a:t>Linking to Web Content</a:t>
            </a:r>
            <a:endParaRPr b="0" lang="en-US" sz="3600" spc="-1" strike="noStrike">
              <a:latin typeface="Arial"/>
            </a:endParaRPr>
          </a:p>
        </p:txBody>
      </p:sp>
      <p:sp>
        <p:nvSpPr>
          <p:cNvPr id="735" name="PlaceHolder 1"/>
          <p:cNvSpPr>
            <a:spLocks noGrp="1"/>
          </p:cNvSpPr>
          <p:nvPr>
            <p:ph/>
          </p:nvPr>
        </p:nvSpPr>
        <p:spPr>
          <a:xfrm>
            <a:off x="1117440" y="2361960"/>
            <a:ext cx="10257480" cy="3723840"/>
          </a:xfrm>
          <a:prstGeom prst="rect">
            <a:avLst/>
          </a:prstGeom>
          <a:noFill/>
          <a:ln w="0">
            <a:noFill/>
          </a:ln>
        </p:spPr>
        <p:txBody>
          <a:bodyPr lIns="90000" rIns="90000" tIns="46800" bIns="46800" anchor="t">
            <a:normAutofit/>
          </a:bodyPr>
          <a:p>
            <a:pPr marL="343080" indent="-343080">
              <a:lnSpc>
                <a:spcPct val="9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You Can Link to Web Content and Open it During Your Slide Show</a:t>
            </a:r>
            <a:endParaRPr b="0" lang="en-US" sz="2400" spc="-1" strike="noStrike">
              <a:latin typeface="Arial"/>
            </a:endParaRPr>
          </a:p>
          <a:p>
            <a:pPr marL="343080" indent="-343080">
              <a:lnSpc>
                <a:spcPct val="9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The Computer You Used During the Slide Show MUST Have Internet Access</a:t>
            </a:r>
            <a:endParaRPr b="0" lang="en-US" sz="2400" spc="-1" strike="noStrike">
              <a:latin typeface="Arial"/>
            </a:endParaRPr>
          </a:p>
          <a:p>
            <a:pPr marL="343080" indent="-343080">
              <a:lnSpc>
                <a:spcPct val="9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Highlight a Section of Text and Right-Click it</a:t>
            </a:r>
            <a:endParaRPr b="0" lang="en-US" sz="2400" spc="-1" strike="noStrike">
              <a:latin typeface="Arial"/>
            </a:endParaRPr>
          </a:p>
          <a:p>
            <a:pPr marL="343080" indent="-343080">
              <a:lnSpc>
                <a:spcPct val="9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Select “Hyperlink” (Any Spelling or Grammar Errors must be corrected or ignored to select “hyperlink”)</a:t>
            </a:r>
            <a:endParaRPr b="0" lang="en-US" sz="2400" spc="-1" strike="noStrike">
              <a:latin typeface="Arial"/>
            </a:endParaRPr>
          </a:p>
          <a:p>
            <a:pPr marL="343080" indent="-343080">
              <a:lnSpc>
                <a:spcPct val="9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Fill In the Address for Your Target Content</a:t>
            </a:r>
            <a:endParaRPr b="0" lang="en-US" sz="2400" spc="-1" strike="noStrike">
              <a:latin typeface="Arial"/>
            </a:endParaRPr>
          </a:p>
          <a:p>
            <a:pPr marL="343080" indent="-343080">
              <a:lnSpc>
                <a:spcPct val="9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Click </a:t>
            </a:r>
            <a:r>
              <a:rPr b="0" lang="en-US" sz="2400" spc="-1" strike="noStrike" u="sng">
                <a:solidFill>
                  <a:srgbClr val="0000ff"/>
                </a:solidFill>
                <a:uFillTx/>
                <a:latin typeface="Arial"/>
                <a:hlinkClick r:id="rId1"/>
              </a:rPr>
              <a:t>HERE</a:t>
            </a:r>
            <a:r>
              <a:rPr b="0" lang="en-US" sz="2400" spc="-1" strike="noStrike" u="sng">
                <a:solidFill>
                  <a:srgbClr val="003366"/>
                </a:solidFill>
                <a:uFillTx/>
                <a:latin typeface="Arial"/>
              </a:rPr>
              <a:t> to Visit </a:t>
            </a:r>
            <a:r>
              <a:rPr b="0" lang="en-US" sz="2400" spc="-1" strike="noStrike" u="sng">
                <a:solidFill>
                  <a:srgbClr val="0000ff"/>
                </a:solidFill>
                <a:uFillTx/>
                <a:latin typeface="Arial"/>
                <a:hlinkClick r:id="rId2"/>
              </a:rPr>
              <a:t>www.campcaleb.com</a:t>
            </a:r>
            <a:endParaRPr b="0" lang="en-US" sz="2400" spc="-1" strike="noStrike">
              <a:latin typeface="Arial"/>
            </a:endParaRPr>
          </a:p>
        </p:txBody>
      </p:sp>
      <p:sp>
        <p:nvSpPr>
          <p:cNvPr id="736"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sld>
</file>

<file path=ppt/slides/slide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37" name=""/>
          <p:cNvSpPr/>
          <p:nvPr/>
        </p:nvSpPr>
        <p:spPr>
          <a:xfrm>
            <a:off x="1110960" y="833400"/>
            <a:ext cx="10373400" cy="99828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b">
            <a:noAutofit/>
          </a:bodyPr>
          <a:p>
            <a:pPr>
              <a:lnSpc>
                <a:spcPct val="9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600" spc="-1" strike="noStrike">
                <a:solidFill>
                  <a:srgbClr val="006666"/>
                </a:solidFill>
                <a:latin typeface="Arial"/>
                <a:ea typeface="DejaVu Sans"/>
              </a:rPr>
              <a:t>Adding Email Links</a:t>
            </a:r>
            <a:endParaRPr b="0" lang="en-US" sz="3600" spc="-1" strike="noStrike">
              <a:latin typeface="Arial"/>
            </a:endParaRPr>
          </a:p>
        </p:txBody>
      </p:sp>
      <p:sp>
        <p:nvSpPr>
          <p:cNvPr id="738" name="PlaceHolder 1"/>
          <p:cNvSpPr>
            <a:spLocks noGrp="1"/>
          </p:cNvSpPr>
          <p:nvPr>
            <p:ph/>
          </p:nvPr>
        </p:nvSpPr>
        <p:spPr>
          <a:xfrm>
            <a:off x="1117440" y="2361960"/>
            <a:ext cx="10257480" cy="3723840"/>
          </a:xfrm>
          <a:prstGeom prst="rect">
            <a:avLst/>
          </a:prstGeom>
          <a:noFill/>
          <a:ln w="0">
            <a:noFill/>
          </a:ln>
        </p:spPr>
        <p:txBody>
          <a:bodyPr lIns="90000" rIns="90000" tIns="46800" bIns="46800" anchor="t">
            <a:normAutofit/>
          </a:bodyPr>
          <a:p>
            <a:pPr marL="343080" indent="-343080">
              <a:lnSpc>
                <a:spcPct val="9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A Good Idea is to Add Your Email Address or other Contact Information to Your Slide Show</a:t>
            </a:r>
            <a:endParaRPr b="0" lang="en-US" sz="2400" spc="-1" strike="noStrike">
              <a:latin typeface="Arial"/>
            </a:endParaRPr>
          </a:p>
          <a:p>
            <a:pPr marL="343080" indent="-343080">
              <a:lnSpc>
                <a:spcPct val="90000"/>
              </a:lnSpc>
              <a:spcBef>
                <a:spcPts val="624"/>
              </a:spcBef>
              <a:spcAft>
                <a:spcPts val="26"/>
              </a:spcAft>
              <a:buClr>
                <a:srgbClr val="003366"/>
              </a:buClr>
              <a:buSzPct val="75000"/>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400" spc="-1" strike="noStrike">
                <a:solidFill>
                  <a:srgbClr val="003366"/>
                </a:solidFill>
                <a:latin typeface="Arial"/>
              </a:rPr>
              <a:t>You Add an Email Address the Same Way you Link to Web Content, EXCEPT in the Address Field You Need to Type:</a:t>
            </a:r>
            <a:endParaRPr b="0" lang="en-US" sz="2400" spc="-1" strike="noStrike">
              <a:latin typeface="Arial"/>
            </a:endParaRPr>
          </a:p>
          <a:p>
            <a:pPr lvl="1" marL="743040" indent="-285840">
              <a:lnSpc>
                <a:spcPct val="90000"/>
              </a:lnSpc>
              <a:spcBef>
                <a:spcPts val="524"/>
              </a:spcBef>
              <a:spcAft>
                <a:spcPts val="26"/>
              </a:spcAft>
              <a:buClr>
                <a:srgbClr val="003366"/>
              </a:buClr>
              <a:buSzPct val="75000"/>
              <a:buFont typeface="Arial"/>
              <a:buChar char="–"/>
              <a:tabLst>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000" spc="-1" strike="noStrike">
                <a:solidFill>
                  <a:srgbClr val="003366"/>
                </a:solidFill>
                <a:latin typeface="Arial"/>
              </a:rPr>
              <a:t>“</a:t>
            </a:r>
            <a:r>
              <a:rPr b="0" lang="en-US" sz="2000" spc="-1" strike="noStrike">
                <a:solidFill>
                  <a:srgbClr val="003366"/>
                </a:solidFill>
                <a:latin typeface="Arial"/>
              </a:rPr>
              <a:t>mailto:youremail@yourdomain.com”</a:t>
            </a:r>
            <a:endParaRPr b="0" lang="en-US" sz="2000" spc="-1" strike="noStrike">
              <a:latin typeface="Arial"/>
            </a:endParaRPr>
          </a:p>
        </p:txBody>
      </p:sp>
      <p:sp>
        <p:nvSpPr>
          <p:cNvPr id="739" name="" hidden="1"/>
          <p:cNvSpPr/>
          <p:nvPr/>
        </p:nvSpPr>
        <p:spPr>
          <a:xfrm>
            <a:off x="11006640" y="254160"/>
            <a:ext cx="507600" cy="317160"/>
          </a:xfrm>
          <a:prstGeom prst="wedgeRoundRectCallout">
            <a:avLst>
              <a:gd name="adj1" fmla="val -45754"/>
              <a:gd name="adj2" fmla="val 69930"/>
              <a:gd name="adj3" fmla="val 16667"/>
            </a:avLst>
          </a:prstGeom>
          <a:solidFill>
            <a:srgbClr val="33cccc">
              <a:alpha val="25000"/>
            </a:srgbClr>
          </a:solidFill>
          <a:ln w="19080">
            <a:solidFill>
              <a:srgbClr val="003366"/>
            </a:solidFill>
            <a:miter/>
          </a:ln>
        </p:spPr>
        <p:style>
          <a:lnRef idx="0"/>
          <a:fillRef idx="0"/>
          <a:effectRef idx="0"/>
          <a:fontRef idx="minor"/>
        </p:style>
        <p:txBody>
          <a:bodyPr wrap="none" lIns="90000" rIns="90000" tIns="46800" bIns="46800" anchor="ctr">
            <a:noAutofit/>
          </a:bodyPr>
          <a:p>
            <a:pPr algn="ctr">
              <a:lnSpc>
                <a:spcPct val="100000"/>
              </a:lnSpc>
              <a:spcBef>
                <a:spcPts val="26"/>
              </a:spcBef>
              <a:spcAft>
                <a:spcPts val="26"/>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1400" spc="-1" strike="noStrike">
                <a:solidFill>
                  <a:srgbClr val="003366"/>
                </a:solidFill>
                <a:latin typeface="Tahoma"/>
                <a:ea typeface="DejaVu Sans"/>
              </a:rPr>
              <a:t>0</a:t>
            </a:r>
            <a:endParaRPr b="0" lang="en-US" sz="1400" spc="-1" strike="noStrike">
              <a:latin typeface="Arial"/>
            </a:endParaRPr>
          </a:p>
        </p:txBody>
      </p:sp>
    </p:spTree>
  </p:cSld>
  <p:transition spd="slow">
    <p:random/>
  </p:transition>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473" name="Group 35"/>
          <p:cNvGrpSpPr/>
          <p:nvPr/>
        </p:nvGrpSpPr>
        <p:grpSpPr>
          <a:xfrm>
            <a:off x="3347640" y="239040"/>
            <a:ext cx="5496120" cy="1138320"/>
            <a:chOff x="3347640" y="239040"/>
            <a:chExt cx="5496120" cy="1138320"/>
          </a:xfrm>
        </p:grpSpPr>
        <p:sp>
          <p:nvSpPr>
            <p:cNvPr id="474" name="TextBox 33"/>
            <p:cNvSpPr/>
            <p:nvPr/>
          </p:nvSpPr>
          <p:spPr>
            <a:xfrm>
              <a:off x="3677760" y="239040"/>
              <a:ext cx="4835880" cy="6386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3600" spc="-1" strike="noStrike">
                  <a:solidFill>
                    <a:srgbClr val="ff5969"/>
                  </a:solidFill>
                  <a:latin typeface="Tw Cen MT"/>
                  <a:ea typeface="DejaVu Sans"/>
                </a:rPr>
                <a:t>Team Members</a:t>
              </a:r>
              <a:endParaRPr b="0" lang="en-US" sz="3600" spc="-1" strike="noStrike">
                <a:latin typeface="Arial"/>
              </a:endParaRPr>
            </a:p>
          </p:txBody>
        </p:sp>
        <p:sp>
          <p:nvSpPr>
            <p:cNvPr id="475" name="TextBox 34"/>
            <p:cNvSpPr/>
            <p:nvPr/>
          </p:nvSpPr>
          <p:spPr>
            <a:xfrm>
              <a:off x="3347640" y="800640"/>
              <a:ext cx="5496120" cy="5767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1600" spc="-1" strike="noStrike">
                  <a:solidFill>
                    <a:srgbClr val="404040"/>
                  </a:solidFill>
                  <a:latin typeface="Tw Cen MT"/>
                  <a:ea typeface="DejaVu Sans"/>
                </a:rPr>
                <a:t>Here You can Add Some Brief Text That will Explain Your Tittle This is Just a Demo Text</a:t>
              </a:r>
              <a:endParaRPr b="0" lang="en-US" sz="1600" spc="-1" strike="noStrike">
                <a:latin typeface="Arial"/>
              </a:endParaRPr>
            </a:p>
          </p:txBody>
        </p:sp>
      </p:grpSp>
      <p:grpSp>
        <p:nvGrpSpPr>
          <p:cNvPr id="476" name="Group 36"/>
          <p:cNvGrpSpPr/>
          <p:nvPr/>
        </p:nvGrpSpPr>
        <p:grpSpPr>
          <a:xfrm>
            <a:off x="2334600" y="2086200"/>
            <a:ext cx="2016360" cy="2016360"/>
            <a:chOff x="2334600" y="2086200"/>
            <a:chExt cx="2016360" cy="2016360"/>
          </a:xfrm>
        </p:grpSpPr>
        <p:sp>
          <p:nvSpPr>
            <p:cNvPr id="477" name="Oval 37"/>
            <p:cNvSpPr/>
            <p:nvPr/>
          </p:nvSpPr>
          <p:spPr>
            <a:xfrm>
              <a:off x="2334600" y="2086200"/>
              <a:ext cx="2016360" cy="2016360"/>
            </a:xfrm>
            <a:prstGeom prst="ellipse">
              <a:avLst/>
            </a:prstGeom>
            <a:solidFill>
              <a:srgbClr val="ff5969"/>
            </a:solidFill>
            <a:ln w="12600">
              <a:noFill/>
            </a:ln>
          </p:spPr>
          <p:style>
            <a:lnRef idx="0"/>
            <a:fillRef idx="0"/>
            <a:effectRef idx="0"/>
            <a:fontRef idx="minor"/>
          </p:style>
        </p:sp>
        <p:sp>
          <p:nvSpPr>
            <p:cNvPr id="478" name="Picture 38"/>
            <p:cNvSpPr/>
            <p:nvPr/>
          </p:nvSpPr>
          <p:spPr>
            <a:xfrm>
              <a:off x="2464920" y="2216520"/>
              <a:ext cx="1756080" cy="1756080"/>
            </a:xfrm>
            <a:prstGeom prst="ellipse">
              <a:avLst/>
            </a:prstGeom>
            <a:blipFill rotWithShape="0">
              <a:blip r:embed="rId1"/>
              <a:srcRect/>
              <a:stretch/>
            </a:blipFill>
            <a:ln w="0">
              <a:noFill/>
            </a:ln>
          </p:spPr>
          <p:style>
            <a:lnRef idx="0"/>
            <a:fillRef idx="0"/>
            <a:effectRef idx="0"/>
            <a:fontRef idx="minor"/>
          </p:style>
        </p:sp>
      </p:grpSp>
      <p:grpSp>
        <p:nvGrpSpPr>
          <p:cNvPr id="479" name="Group 39"/>
          <p:cNvGrpSpPr/>
          <p:nvPr/>
        </p:nvGrpSpPr>
        <p:grpSpPr>
          <a:xfrm>
            <a:off x="5032440" y="2057400"/>
            <a:ext cx="2074680" cy="2074680"/>
            <a:chOff x="5032440" y="2057400"/>
            <a:chExt cx="2074680" cy="2074680"/>
          </a:xfrm>
        </p:grpSpPr>
        <p:sp>
          <p:nvSpPr>
            <p:cNvPr id="480" name="Oval 40"/>
            <p:cNvSpPr/>
            <p:nvPr/>
          </p:nvSpPr>
          <p:spPr>
            <a:xfrm>
              <a:off x="5032440" y="2057400"/>
              <a:ext cx="2074680" cy="2074680"/>
            </a:xfrm>
            <a:prstGeom prst="ellipse">
              <a:avLst/>
            </a:prstGeom>
            <a:solidFill>
              <a:srgbClr val="00a0a8"/>
            </a:solidFill>
            <a:ln w="12600">
              <a:noFill/>
            </a:ln>
          </p:spPr>
          <p:style>
            <a:lnRef idx="0"/>
            <a:fillRef idx="0"/>
            <a:effectRef idx="0"/>
            <a:fontRef idx="minor"/>
          </p:style>
        </p:sp>
        <p:sp>
          <p:nvSpPr>
            <p:cNvPr id="481" name="Picture 41"/>
            <p:cNvSpPr/>
            <p:nvPr/>
          </p:nvSpPr>
          <p:spPr>
            <a:xfrm>
              <a:off x="5166360" y="2191320"/>
              <a:ext cx="1806840" cy="1806840"/>
            </a:xfrm>
            <a:prstGeom prst="ellipse">
              <a:avLst/>
            </a:prstGeom>
            <a:blipFill rotWithShape="0">
              <a:blip r:embed="rId2"/>
              <a:srcRect/>
              <a:stretch/>
            </a:blipFill>
            <a:ln w="0">
              <a:noFill/>
            </a:ln>
          </p:spPr>
          <p:style>
            <a:lnRef idx="0"/>
            <a:fillRef idx="0"/>
            <a:effectRef idx="0"/>
            <a:fontRef idx="minor"/>
          </p:style>
        </p:sp>
      </p:grpSp>
      <p:grpSp>
        <p:nvGrpSpPr>
          <p:cNvPr id="482" name="Group 42"/>
          <p:cNvGrpSpPr/>
          <p:nvPr/>
        </p:nvGrpSpPr>
        <p:grpSpPr>
          <a:xfrm>
            <a:off x="7801920" y="2052000"/>
            <a:ext cx="2084760" cy="2084760"/>
            <a:chOff x="7801920" y="2052000"/>
            <a:chExt cx="2084760" cy="2084760"/>
          </a:xfrm>
        </p:grpSpPr>
        <p:sp>
          <p:nvSpPr>
            <p:cNvPr id="483" name="Oval 43"/>
            <p:cNvSpPr/>
            <p:nvPr/>
          </p:nvSpPr>
          <p:spPr>
            <a:xfrm>
              <a:off x="7801920" y="2052000"/>
              <a:ext cx="2084760" cy="2084760"/>
            </a:xfrm>
            <a:prstGeom prst="ellipse">
              <a:avLst/>
            </a:prstGeom>
            <a:solidFill>
              <a:srgbClr val="5d7373"/>
            </a:solidFill>
            <a:ln w="12600">
              <a:noFill/>
            </a:ln>
          </p:spPr>
          <p:style>
            <a:lnRef idx="0"/>
            <a:fillRef idx="0"/>
            <a:effectRef idx="0"/>
            <a:fontRef idx="minor"/>
          </p:style>
        </p:sp>
        <p:sp>
          <p:nvSpPr>
            <p:cNvPr id="484" name="Picture 44"/>
            <p:cNvSpPr/>
            <p:nvPr/>
          </p:nvSpPr>
          <p:spPr>
            <a:xfrm>
              <a:off x="7933680" y="2184120"/>
              <a:ext cx="1820880" cy="1820880"/>
            </a:xfrm>
            <a:prstGeom prst="ellipse">
              <a:avLst/>
            </a:prstGeom>
            <a:blipFill rotWithShape="0">
              <a:blip r:embed="rId3"/>
              <a:srcRect/>
              <a:stretch/>
            </a:blipFill>
            <a:ln w="0">
              <a:noFill/>
            </a:ln>
          </p:spPr>
          <p:style>
            <a:lnRef idx="0"/>
            <a:fillRef idx="0"/>
            <a:effectRef idx="0"/>
            <a:fontRef idx="minor"/>
          </p:style>
        </p:sp>
      </p:grpSp>
      <p:grpSp>
        <p:nvGrpSpPr>
          <p:cNvPr id="485" name="Group 45"/>
          <p:cNvGrpSpPr/>
          <p:nvPr/>
        </p:nvGrpSpPr>
        <p:grpSpPr>
          <a:xfrm>
            <a:off x="2415600" y="2052000"/>
            <a:ext cx="662040" cy="522360"/>
            <a:chOff x="2415600" y="2052000"/>
            <a:chExt cx="662040" cy="522360"/>
          </a:xfrm>
        </p:grpSpPr>
        <p:sp>
          <p:nvSpPr>
            <p:cNvPr id="486" name="Oval 46"/>
            <p:cNvSpPr/>
            <p:nvPr/>
          </p:nvSpPr>
          <p:spPr>
            <a:xfrm>
              <a:off x="2479320" y="2052000"/>
              <a:ext cx="522360" cy="522360"/>
            </a:xfrm>
            <a:prstGeom prst="ellipse">
              <a:avLst/>
            </a:prstGeom>
            <a:solidFill>
              <a:srgbClr val="ff5969"/>
            </a:solidFill>
            <a:ln w="12600">
              <a:noFill/>
            </a:ln>
          </p:spPr>
          <p:style>
            <a:lnRef idx="0"/>
            <a:fillRef idx="0"/>
            <a:effectRef idx="0"/>
            <a:fontRef idx="minor"/>
          </p:style>
        </p:sp>
        <p:sp>
          <p:nvSpPr>
            <p:cNvPr id="487" name="TextBox 47"/>
            <p:cNvSpPr/>
            <p:nvPr/>
          </p:nvSpPr>
          <p:spPr>
            <a:xfrm>
              <a:off x="2415600" y="2082960"/>
              <a:ext cx="662040" cy="4557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2400" spc="-1" strike="noStrike">
                  <a:solidFill>
                    <a:srgbClr val="e6e7e9"/>
                  </a:solidFill>
                  <a:latin typeface="Tw Cen MT"/>
                  <a:ea typeface="DejaVu Sans"/>
                </a:rPr>
                <a:t>01</a:t>
              </a:r>
              <a:endParaRPr b="0" lang="en-US" sz="2400" spc="-1" strike="noStrike">
                <a:latin typeface="Arial"/>
              </a:endParaRPr>
            </a:p>
          </p:txBody>
        </p:sp>
      </p:grpSp>
      <p:grpSp>
        <p:nvGrpSpPr>
          <p:cNvPr id="488" name="Group 48"/>
          <p:cNvGrpSpPr/>
          <p:nvPr/>
        </p:nvGrpSpPr>
        <p:grpSpPr>
          <a:xfrm>
            <a:off x="5103720" y="2052000"/>
            <a:ext cx="662040" cy="522360"/>
            <a:chOff x="5103720" y="2052000"/>
            <a:chExt cx="662040" cy="522360"/>
          </a:xfrm>
        </p:grpSpPr>
        <p:sp>
          <p:nvSpPr>
            <p:cNvPr id="489" name="Oval 49"/>
            <p:cNvSpPr/>
            <p:nvPr/>
          </p:nvSpPr>
          <p:spPr>
            <a:xfrm>
              <a:off x="5173200" y="2052000"/>
              <a:ext cx="522360" cy="522360"/>
            </a:xfrm>
            <a:prstGeom prst="ellipse">
              <a:avLst/>
            </a:prstGeom>
            <a:solidFill>
              <a:srgbClr val="03a1a4"/>
            </a:solidFill>
            <a:ln w="12600">
              <a:noFill/>
            </a:ln>
          </p:spPr>
          <p:style>
            <a:lnRef idx="0"/>
            <a:fillRef idx="0"/>
            <a:effectRef idx="0"/>
            <a:fontRef idx="minor"/>
          </p:style>
        </p:sp>
        <p:sp>
          <p:nvSpPr>
            <p:cNvPr id="490" name="TextBox 50"/>
            <p:cNvSpPr/>
            <p:nvPr/>
          </p:nvSpPr>
          <p:spPr>
            <a:xfrm>
              <a:off x="5103720" y="2082960"/>
              <a:ext cx="662040" cy="4557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2400" spc="-1" strike="noStrike">
                  <a:solidFill>
                    <a:srgbClr val="e6e7e9"/>
                  </a:solidFill>
                  <a:latin typeface="Tw Cen MT"/>
                  <a:ea typeface="DejaVu Sans"/>
                </a:rPr>
                <a:t>02</a:t>
              </a:r>
              <a:endParaRPr b="0" lang="en-US" sz="2400" spc="-1" strike="noStrike">
                <a:latin typeface="Arial"/>
              </a:endParaRPr>
            </a:p>
          </p:txBody>
        </p:sp>
      </p:grpSp>
      <p:grpSp>
        <p:nvGrpSpPr>
          <p:cNvPr id="491" name="Group 51"/>
          <p:cNvGrpSpPr/>
          <p:nvPr/>
        </p:nvGrpSpPr>
        <p:grpSpPr>
          <a:xfrm>
            <a:off x="7857720" y="2059560"/>
            <a:ext cx="662040" cy="507240"/>
            <a:chOff x="7857720" y="2059560"/>
            <a:chExt cx="662040" cy="507240"/>
          </a:xfrm>
        </p:grpSpPr>
        <p:sp>
          <p:nvSpPr>
            <p:cNvPr id="492" name="Oval 52"/>
            <p:cNvSpPr/>
            <p:nvPr/>
          </p:nvSpPr>
          <p:spPr>
            <a:xfrm>
              <a:off x="7935120" y="2059560"/>
              <a:ext cx="507240" cy="507240"/>
            </a:xfrm>
            <a:prstGeom prst="ellipse">
              <a:avLst/>
            </a:prstGeom>
            <a:solidFill>
              <a:srgbClr val="5d7373"/>
            </a:solidFill>
            <a:ln w="12600">
              <a:noFill/>
            </a:ln>
          </p:spPr>
          <p:style>
            <a:lnRef idx="0"/>
            <a:fillRef idx="0"/>
            <a:effectRef idx="0"/>
            <a:fontRef idx="minor"/>
          </p:style>
        </p:sp>
        <p:sp>
          <p:nvSpPr>
            <p:cNvPr id="493" name="TextBox 53"/>
            <p:cNvSpPr/>
            <p:nvPr/>
          </p:nvSpPr>
          <p:spPr>
            <a:xfrm>
              <a:off x="7857720" y="2082960"/>
              <a:ext cx="662040" cy="4557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2400" spc="-1" strike="noStrike">
                  <a:solidFill>
                    <a:srgbClr val="e6e7e9"/>
                  </a:solidFill>
                  <a:latin typeface="Tw Cen MT"/>
                  <a:ea typeface="DejaVu Sans"/>
                </a:rPr>
                <a:t>03</a:t>
              </a:r>
              <a:endParaRPr b="0" lang="en-US" sz="2400" spc="-1" strike="noStrike">
                <a:latin typeface="Arial"/>
              </a:endParaRPr>
            </a:p>
          </p:txBody>
        </p:sp>
      </p:grpSp>
      <p:grpSp>
        <p:nvGrpSpPr>
          <p:cNvPr id="494" name="Group 54"/>
          <p:cNvGrpSpPr/>
          <p:nvPr/>
        </p:nvGrpSpPr>
        <p:grpSpPr>
          <a:xfrm>
            <a:off x="1834200" y="4574880"/>
            <a:ext cx="3047400" cy="1445040"/>
            <a:chOff x="1834200" y="4574880"/>
            <a:chExt cx="3047400" cy="1445040"/>
          </a:xfrm>
        </p:grpSpPr>
        <p:sp>
          <p:nvSpPr>
            <p:cNvPr id="495" name="TextBox 55"/>
            <p:cNvSpPr/>
            <p:nvPr/>
          </p:nvSpPr>
          <p:spPr>
            <a:xfrm>
              <a:off x="2036160" y="4574880"/>
              <a:ext cx="2644200" cy="4557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en-US" sz="2400" spc="-1" strike="noStrike">
                  <a:solidFill>
                    <a:srgbClr val="ff5969"/>
                  </a:solidFill>
                  <a:latin typeface="Tw Cen MT"/>
                  <a:ea typeface="DejaVu Sans"/>
                </a:rPr>
                <a:t>Add A Name</a:t>
              </a:r>
              <a:endParaRPr b="0" lang="en-US" sz="2400" spc="-1" strike="noStrike">
                <a:latin typeface="Arial"/>
              </a:endParaRPr>
            </a:p>
          </p:txBody>
        </p:sp>
        <p:sp>
          <p:nvSpPr>
            <p:cNvPr id="496" name="TextBox 56"/>
            <p:cNvSpPr/>
            <p:nvPr/>
          </p:nvSpPr>
          <p:spPr>
            <a:xfrm>
              <a:off x="2036160" y="5012640"/>
              <a:ext cx="2644200" cy="3643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en-US" sz="1800" spc="-1" strike="noStrike">
                  <a:solidFill>
                    <a:srgbClr val="a6a6a6"/>
                  </a:solidFill>
                  <a:latin typeface="Tw Cen MT"/>
                  <a:ea typeface="DejaVu Sans"/>
                </a:rPr>
                <a:t>Add the Position</a:t>
              </a:r>
              <a:endParaRPr b="0" lang="en-US" sz="1800" spc="-1" strike="noStrike">
                <a:latin typeface="Arial"/>
              </a:endParaRPr>
            </a:p>
          </p:txBody>
        </p:sp>
        <p:sp>
          <p:nvSpPr>
            <p:cNvPr id="497" name="TextBox 57"/>
            <p:cNvSpPr/>
            <p:nvPr/>
          </p:nvSpPr>
          <p:spPr>
            <a:xfrm>
              <a:off x="1834200" y="5381280"/>
              <a:ext cx="3047400" cy="6386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en-US" sz="1800" spc="-1" strike="noStrike">
                  <a:solidFill>
                    <a:srgbClr val="a6a6a6"/>
                  </a:solidFill>
                  <a:latin typeface="Tw Cen MT"/>
                  <a:ea typeface="DejaVu Sans"/>
                </a:rPr>
                <a:t>Here Write Brief Message About Yourself</a:t>
              </a:r>
              <a:endParaRPr b="0" lang="en-US" sz="1800" spc="-1" strike="noStrike">
                <a:latin typeface="Arial"/>
              </a:endParaRPr>
            </a:p>
          </p:txBody>
        </p:sp>
      </p:grpSp>
      <p:grpSp>
        <p:nvGrpSpPr>
          <p:cNvPr id="498" name="Group 58"/>
          <p:cNvGrpSpPr/>
          <p:nvPr/>
        </p:nvGrpSpPr>
        <p:grpSpPr>
          <a:xfrm>
            <a:off x="4550760" y="4574880"/>
            <a:ext cx="3047400" cy="1445040"/>
            <a:chOff x="4550760" y="4574880"/>
            <a:chExt cx="3047400" cy="1445040"/>
          </a:xfrm>
        </p:grpSpPr>
        <p:sp>
          <p:nvSpPr>
            <p:cNvPr id="499" name="TextBox 59"/>
            <p:cNvSpPr/>
            <p:nvPr/>
          </p:nvSpPr>
          <p:spPr>
            <a:xfrm>
              <a:off x="4752360" y="4574880"/>
              <a:ext cx="2644200" cy="4557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en-US" sz="2400" spc="-1" strike="noStrike">
                  <a:solidFill>
                    <a:srgbClr val="03a1a4"/>
                  </a:solidFill>
                  <a:latin typeface="Tw Cen MT"/>
                  <a:ea typeface="DejaVu Sans"/>
                </a:rPr>
                <a:t>Add A Name</a:t>
              </a:r>
              <a:endParaRPr b="0" lang="en-US" sz="2400" spc="-1" strike="noStrike">
                <a:latin typeface="Arial"/>
              </a:endParaRPr>
            </a:p>
          </p:txBody>
        </p:sp>
        <p:sp>
          <p:nvSpPr>
            <p:cNvPr id="500" name="TextBox 60"/>
            <p:cNvSpPr/>
            <p:nvPr/>
          </p:nvSpPr>
          <p:spPr>
            <a:xfrm>
              <a:off x="4752360" y="5012640"/>
              <a:ext cx="2644200" cy="3643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en-US" sz="1800" spc="-1" strike="noStrike">
                  <a:solidFill>
                    <a:srgbClr val="a6a6a6"/>
                  </a:solidFill>
                  <a:latin typeface="Tw Cen MT"/>
                  <a:ea typeface="DejaVu Sans"/>
                </a:rPr>
                <a:t>Add the Position</a:t>
              </a:r>
              <a:endParaRPr b="0" lang="en-US" sz="1800" spc="-1" strike="noStrike">
                <a:latin typeface="Arial"/>
              </a:endParaRPr>
            </a:p>
          </p:txBody>
        </p:sp>
        <p:sp>
          <p:nvSpPr>
            <p:cNvPr id="501" name="TextBox 61"/>
            <p:cNvSpPr/>
            <p:nvPr/>
          </p:nvSpPr>
          <p:spPr>
            <a:xfrm>
              <a:off x="4550760" y="5381280"/>
              <a:ext cx="3047400" cy="6386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en-US" sz="1800" spc="-1" strike="noStrike">
                  <a:solidFill>
                    <a:srgbClr val="a6a6a6"/>
                  </a:solidFill>
                  <a:latin typeface="Tw Cen MT"/>
                  <a:ea typeface="DejaVu Sans"/>
                </a:rPr>
                <a:t>Here Write Brief Message About Yourself</a:t>
              </a:r>
              <a:endParaRPr b="0" lang="en-US" sz="1800" spc="-1" strike="noStrike">
                <a:latin typeface="Arial"/>
              </a:endParaRPr>
            </a:p>
          </p:txBody>
        </p:sp>
      </p:grpSp>
      <p:grpSp>
        <p:nvGrpSpPr>
          <p:cNvPr id="502" name="Group 62"/>
          <p:cNvGrpSpPr/>
          <p:nvPr/>
        </p:nvGrpSpPr>
        <p:grpSpPr>
          <a:xfrm>
            <a:off x="7322400" y="4574880"/>
            <a:ext cx="3047400" cy="1445040"/>
            <a:chOff x="7322400" y="4574880"/>
            <a:chExt cx="3047400" cy="1445040"/>
          </a:xfrm>
        </p:grpSpPr>
        <p:sp>
          <p:nvSpPr>
            <p:cNvPr id="503" name="TextBox 63"/>
            <p:cNvSpPr/>
            <p:nvPr/>
          </p:nvSpPr>
          <p:spPr>
            <a:xfrm>
              <a:off x="7524360" y="4574880"/>
              <a:ext cx="2644200" cy="4557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en-US" sz="2400" spc="-1" strike="noStrike">
                  <a:solidFill>
                    <a:srgbClr val="5d7373"/>
                  </a:solidFill>
                  <a:latin typeface="Tw Cen MT"/>
                  <a:ea typeface="DejaVu Sans"/>
                </a:rPr>
                <a:t>Add A Name</a:t>
              </a:r>
              <a:endParaRPr b="0" lang="en-US" sz="2400" spc="-1" strike="noStrike">
                <a:latin typeface="Arial"/>
              </a:endParaRPr>
            </a:p>
          </p:txBody>
        </p:sp>
        <p:sp>
          <p:nvSpPr>
            <p:cNvPr id="504" name="TextBox 64"/>
            <p:cNvSpPr/>
            <p:nvPr/>
          </p:nvSpPr>
          <p:spPr>
            <a:xfrm>
              <a:off x="7524360" y="5012640"/>
              <a:ext cx="2644200" cy="3643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en-US" sz="1800" spc="-1" strike="noStrike">
                  <a:solidFill>
                    <a:srgbClr val="a6a6a6"/>
                  </a:solidFill>
                  <a:latin typeface="Tw Cen MT"/>
                  <a:ea typeface="DejaVu Sans"/>
                </a:rPr>
                <a:t>Add the Position</a:t>
              </a:r>
              <a:endParaRPr b="0" lang="en-US" sz="1800" spc="-1" strike="noStrike">
                <a:latin typeface="Arial"/>
              </a:endParaRPr>
            </a:p>
          </p:txBody>
        </p:sp>
        <p:sp>
          <p:nvSpPr>
            <p:cNvPr id="505" name="TextBox 65"/>
            <p:cNvSpPr/>
            <p:nvPr/>
          </p:nvSpPr>
          <p:spPr>
            <a:xfrm>
              <a:off x="7322400" y="5381280"/>
              <a:ext cx="3047400" cy="6386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en-US" sz="1800" spc="-1" strike="noStrike">
                  <a:solidFill>
                    <a:srgbClr val="a6a6a6"/>
                  </a:solidFill>
                  <a:latin typeface="Tw Cen MT"/>
                  <a:ea typeface="DejaVu Sans"/>
                </a:rPr>
                <a:t>Here Write Brief Message About Yourself</a:t>
              </a:r>
              <a:endParaRPr b="0" lang="en-US" sz="1800" spc="-1" strike="noStrike">
                <a:latin typeface="Arial"/>
              </a:endParaRPr>
            </a:p>
          </p:txBody>
        </p:sp>
      </p:grpSp>
    </p:spTree>
  </p:cSld>
  <mc:AlternateContent>
    <mc:Choice Requires="p14">
      <p:transition spd="slow" p14:dur="2000"/>
    </mc:Choice>
    <mc:Fallback>
      <p:transition spd="slow"/>
    </mc:Fallback>
  </mc:AlternateContent>
  <p:timing>
    <p:tnLst>
      <p:par>
        <p:cTn id="350" dur="indefinite" restart="never" nodeType="tmRoot">
          <p:childTnLst>
            <p:seq>
              <p:cTn id="351" dur="indefinite" nodeType="mainSeq">
                <p:childTnLst>
                  <p:par>
                    <p:cTn id="352" fill="hold">
                      <p:stCondLst>
                        <p:cond delay="indefinite"/>
                      </p:stCondLst>
                      <p:childTnLst>
                        <p:par>
                          <p:cTn id="353" fill="hold">
                            <p:stCondLst>
                              <p:cond delay="0"/>
                            </p:stCondLst>
                            <p:childTnLst>
                              <p:par>
                                <p:cTn id="354" nodeType="clickEffect" fill="hold" presetClass="entr" presetID="10">
                                  <p:stCondLst>
                                    <p:cond delay="0"/>
                                  </p:stCondLst>
                                  <p:childTnLst>
                                    <p:set>
                                      <p:cBhvr>
                                        <p:cTn id="355" dur="1" fill="hold">
                                          <p:stCondLst>
                                            <p:cond delay="0"/>
                                          </p:stCondLst>
                                        </p:cTn>
                                        <p:tgtEl>
                                          <p:spTgt spid="473"/>
                                        </p:tgtEl>
                                        <p:attrNameLst>
                                          <p:attrName>style.visibility</p:attrName>
                                        </p:attrNameLst>
                                      </p:cBhvr>
                                      <p:to>
                                        <p:strVal val="visible"/>
                                      </p:to>
                                    </p:set>
                                    <p:animEffect filter="fade" transition="in">
                                      <p:cBhvr additive="repl">
                                        <p:cTn id="356" dur="500"/>
                                        <p:tgtEl>
                                          <p:spTgt spid="473"/>
                                        </p:tgtEl>
                                      </p:cBhvr>
                                    </p:animEffect>
                                  </p:childTnLst>
                                </p:cTn>
                              </p:par>
                            </p:childTnLst>
                          </p:cTn>
                        </p:par>
                      </p:childTnLst>
                    </p:cTn>
                  </p:par>
                  <p:par>
                    <p:cTn id="357" fill="hold">
                      <p:stCondLst>
                        <p:cond delay="indefinite"/>
                      </p:stCondLst>
                      <p:childTnLst>
                        <p:par>
                          <p:cTn id="358" fill="hold">
                            <p:stCondLst>
                              <p:cond delay="0"/>
                            </p:stCondLst>
                            <p:childTnLst>
                              <p:par>
                                <p:cTn id="359" nodeType="clickEffect" fill="hold" presetClass="entr" presetID="53" presetSubtype="16">
                                  <p:stCondLst>
                                    <p:cond delay="0"/>
                                  </p:stCondLst>
                                  <p:childTnLst>
                                    <p:set>
                                      <p:cBhvr>
                                        <p:cTn id="360" dur="1" fill="hold">
                                          <p:stCondLst>
                                            <p:cond delay="0"/>
                                          </p:stCondLst>
                                        </p:cTn>
                                        <p:tgtEl>
                                          <p:spTgt spid="476"/>
                                        </p:tgtEl>
                                        <p:attrNameLst>
                                          <p:attrName>style.visibility</p:attrName>
                                        </p:attrNameLst>
                                      </p:cBhvr>
                                      <p:to>
                                        <p:strVal val="visible"/>
                                      </p:to>
                                    </p:set>
                                    <p:anim calcmode="lin" valueType="num">
                                      <p:cBhvr additive="repl">
                                        <p:cTn id="361" dur="500" fill="hold"/>
                                        <p:tgtEl>
                                          <p:spTgt spid="476"/>
                                        </p:tgtEl>
                                        <p:attrNameLst>
                                          <p:attrName>ppt_w</p:attrName>
                                        </p:attrNameLst>
                                      </p:cBhvr>
                                      <p:tavLst>
                                        <p:tav tm="0">
                                          <p:val>
                                            <p:strVal val="0"/>
                                          </p:val>
                                        </p:tav>
                                        <p:tav tm="100000">
                                          <p:val>
                                            <p:strVal val="#ppt_w"/>
                                          </p:val>
                                        </p:tav>
                                      </p:tavLst>
                                    </p:anim>
                                    <p:anim calcmode="lin" valueType="num">
                                      <p:cBhvr additive="repl">
                                        <p:cTn id="362" dur="500" fill="hold"/>
                                        <p:tgtEl>
                                          <p:spTgt spid="476"/>
                                        </p:tgtEl>
                                        <p:attrNameLst>
                                          <p:attrName>ppt_h</p:attrName>
                                        </p:attrNameLst>
                                      </p:cBhvr>
                                      <p:tavLst>
                                        <p:tav tm="0">
                                          <p:val>
                                            <p:strVal val="0"/>
                                          </p:val>
                                        </p:tav>
                                        <p:tav tm="100000">
                                          <p:val>
                                            <p:strVal val="#ppt_h"/>
                                          </p:val>
                                        </p:tav>
                                      </p:tavLst>
                                    </p:anim>
                                    <p:animEffect filter="fade" transition="in">
                                      <p:cBhvr additive="repl">
                                        <p:cTn id="363" dur="500"/>
                                        <p:tgtEl>
                                          <p:spTgt spid="476"/>
                                        </p:tgtEl>
                                      </p:cBhvr>
                                    </p:animEffect>
                                  </p:childTnLst>
                                </p:cTn>
                              </p:par>
                            </p:childTnLst>
                          </p:cTn>
                        </p:par>
                        <p:par>
                          <p:cTn id="364" fill="hold">
                            <p:stCondLst>
                              <p:cond delay="500"/>
                            </p:stCondLst>
                            <p:childTnLst>
                              <p:par>
                                <p:cTn id="365" nodeType="afterEffect" fill="hold" presetClass="entr" presetID="53" presetSubtype="16">
                                  <p:stCondLst>
                                    <p:cond delay="0"/>
                                  </p:stCondLst>
                                  <p:childTnLst>
                                    <p:set>
                                      <p:cBhvr>
                                        <p:cTn id="366" dur="1" fill="hold">
                                          <p:stCondLst>
                                            <p:cond delay="0"/>
                                          </p:stCondLst>
                                        </p:cTn>
                                        <p:tgtEl>
                                          <p:spTgt spid="485"/>
                                        </p:tgtEl>
                                        <p:attrNameLst>
                                          <p:attrName>style.visibility</p:attrName>
                                        </p:attrNameLst>
                                      </p:cBhvr>
                                      <p:to>
                                        <p:strVal val="visible"/>
                                      </p:to>
                                    </p:set>
                                    <p:anim calcmode="lin" valueType="num">
                                      <p:cBhvr additive="repl">
                                        <p:cTn id="367" dur="500" fill="hold"/>
                                        <p:tgtEl>
                                          <p:spTgt spid="485"/>
                                        </p:tgtEl>
                                        <p:attrNameLst>
                                          <p:attrName>ppt_w</p:attrName>
                                        </p:attrNameLst>
                                      </p:cBhvr>
                                      <p:tavLst>
                                        <p:tav tm="0">
                                          <p:val>
                                            <p:strVal val="0"/>
                                          </p:val>
                                        </p:tav>
                                        <p:tav tm="100000">
                                          <p:val>
                                            <p:strVal val="#ppt_w"/>
                                          </p:val>
                                        </p:tav>
                                      </p:tavLst>
                                    </p:anim>
                                    <p:anim calcmode="lin" valueType="num">
                                      <p:cBhvr additive="repl">
                                        <p:cTn id="368" dur="500" fill="hold"/>
                                        <p:tgtEl>
                                          <p:spTgt spid="485"/>
                                        </p:tgtEl>
                                        <p:attrNameLst>
                                          <p:attrName>ppt_h</p:attrName>
                                        </p:attrNameLst>
                                      </p:cBhvr>
                                      <p:tavLst>
                                        <p:tav tm="0">
                                          <p:val>
                                            <p:strVal val="0"/>
                                          </p:val>
                                        </p:tav>
                                        <p:tav tm="100000">
                                          <p:val>
                                            <p:strVal val="#ppt_h"/>
                                          </p:val>
                                        </p:tav>
                                      </p:tavLst>
                                    </p:anim>
                                    <p:animEffect filter="fade" transition="in">
                                      <p:cBhvr additive="repl">
                                        <p:cTn id="369" dur="500"/>
                                        <p:tgtEl>
                                          <p:spTgt spid="485"/>
                                        </p:tgtEl>
                                      </p:cBhvr>
                                    </p:animEffect>
                                  </p:childTnLst>
                                </p:cTn>
                              </p:par>
                            </p:childTnLst>
                          </p:cTn>
                        </p:par>
                        <p:par>
                          <p:cTn id="370" fill="hold">
                            <p:stCondLst>
                              <p:cond delay="1000"/>
                            </p:stCondLst>
                            <p:childTnLst>
                              <p:par>
                                <p:cTn id="371" nodeType="afterEffect" fill="hold" presetClass="entr" presetID="42">
                                  <p:stCondLst>
                                    <p:cond delay="0"/>
                                  </p:stCondLst>
                                  <p:childTnLst>
                                    <p:set>
                                      <p:cBhvr>
                                        <p:cTn id="372" dur="1" fill="hold">
                                          <p:stCondLst>
                                            <p:cond delay="0"/>
                                          </p:stCondLst>
                                        </p:cTn>
                                        <p:tgtEl>
                                          <p:spTgt spid="494"/>
                                        </p:tgtEl>
                                        <p:attrNameLst>
                                          <p:attrName>style.visibility</p:attrName>
                                        </p:attrNameLst>
                                      </p:cBhvr>
                                      <p:to>
                                        <p:strVal val="visible"/>
                                      </p:to>
                                    </p:set>
                                    <p:animEffect filter="fade" transition="in">
                                      <p:cBhvr additive="repl">
                                        <p:cTn id="373" dur="500"/>
                                        <p:tgtEl>
                                          <p:spTgt spid="494"/>
                                        </p:tgtEl>
                                      </p:cBhvr>
                                    </p:animEffect>
                                    <p:anim calcmode="lin" valueType="num">
                                      <p:cBhvr additive="repl">
                                        <p:cTn id="374" dur="500" fill="hold"/>
                                        <p:tgtEl>
                                          <p:spTgt spid="494"/>
                                        </p:tgtEl>
                                        <p:attrNameLst>
                                          <p:attrName>ppt_x</p:attrName>
                                        </p:attrNameLst>
                                      </p:cBhvr>
                                      <p:tavLst>
                                        <p:tav tm="0">
                                          <p:val>
                                            <p:strVal val="#ppt_x"/>
                                          </p:val>
                                        </p:tav>
                                        <p:tav tm="100000">
                                          <p:val>
                                            <p:strVal val="#ppt_x"/>
                                          </p:val>
                                        </p:tav>
                                      </p:tavLst>
                                    </p:anim>
                                    <p:anim calcmode="lin" valueType="num">
                                      <p:cBhvr additive="repl">
                                        <p:cTn id="375" dur="500" fill="hold"/>
                                        <p:tgtEl>
                                          <p:spTgt spid="494"/>
                                        </p:tgtEl>
                                        <p:attrNameLst>
                                          <p:attrName>ppt_y</p:attrName>
                                        </p:attrNameLst>
                                      </p:cBhvr>
                                      <p:tavLst>
                                        <p:tav tm="0">
                                          <p:val>
                                            <p:strVal val="#ppt_y+.1"/>
                                          </p:val>
                                        </p:tav>
                                        <p:tav tm="100000">
                                          <p:val>
                                            <p:strVal val="#ppt_y"/>
                                          </p:val>
                                        </p:tav>
                                      </p:tavLst>
                                    </p:anim>
                                  </p:childTnLst>
                                </p:cTn>
                              </p:par>
                            </p:childTnLst>
                          </p:cTn>
                        </p:par>
                        <p:par>
                          <p:cTn id="376" fill="hold">
                            <p:stCondLst>
                              <p:cond delay="1500"/>
                            </p:stCondLst>
                            <p:childTnLst>
                              <p:par>
                                <p:cTn id="377" nodeType="afterEffect" fill="hold" presetClass="entr" presetID="53" presetSubtype="16">
                                  <p:stCondLst>
                                    <p:cond delay="0"/>
                                  </p:stCondLst>
                                  <p:childTnLst>
                                    <p:set>
                                      <p:cBhvr>
                                        <p:cTn id="378" dur="1" fill="hold">
                                          <p:stCondLst>
                                            <p:cond delay="0"/>
                                          </p:stCondLst>
                                        </p:cTn>
                                        <p:tgtEl>
                                          <p:spTgt spid="479"/>
                                        </p:tgtEl>
                                        <p:attrNameLst>
                                          <p:attrName>style.visibility</p:attrName>
                                        </p:attrNameLst>
                                      </p:cBhvr>
                                      <p:to>
                                        <p:strVal val="visible"/>
                                      </p:to>
                                    </p:set>
                                    <p:anim calcmode="lin" valueType="num">
                                      <p:cBhvr additive="repl">
                                        <p:cTn id="379" dur="500" fill="hold"/>
                                        <p:tgtEl>
                                          <p:spTgt spid="479"/>
                                        </p:tgtEl>
                                        <p:attrNameLst>
                                          <p:attrName>ppt_w</p:attrName>
                                        </p:attrNameLst>
                                      </p:cBhvr>
                                      <p:tavLst>
                                        <p:tav tm="0">
                                          <p:val>
                                            <p:strVal val="0"/>
                                          </p:val>
                                        </p:tav>
                                        <p:tav tm="100000">
                                          <p:val>
                                            <p:strVal val="#ppt_w"/>
                                          </p:val>
                                        </p:tav>
                                      </p:tavLst>
                                    </p:anim>
                                    <p:anim calcmode="lin" valueType="num">
                                      <p:cBhvr additive="repl">
                                        <p:cTn id="380" dur="500" fill="hold"/>
                                        <p:tgtEl>
                                          <p:spTgt spid="479"/>
                                        </p:tgtEl>
                                        <p:attrNameLst>
                                          <p:attrName>ppt_h</p:attrName>
                                        </p:attrNameLst>
                                      </p:cBhvr>
                                      <p:tavLst>
                                        <p:tav tm="0">
                                          <p:val>
                                            <p:strVal val="0"/>
                                          </p:val>
                                        </p:tav>
                                        <p:tav tm="100000">
                                          <p:val>
                                            <p:strVal val="#ppt_h"/>
                                          </p:val>
                                        </p:tav>
                                      </p:tavLst>
                                    </p:anim>
                                    <p:animEffect filter="fade" transition="in">
                                      <p:cBhvr additive="repl">
                                        <p:cTn id="381" dur="500"/>
                                        <p:tgtEl>
                                          <p:spTgt spid="479"/>
                                        </p:tgtEl>
                                      </p:cBhvr>
                                    </p:animEffect>
                                  </p:childTnLst>
                                </p:cTn>
                              </p:par>
                            </p:childTnLst>
                          </p:cTn>
                        </p:par>
                        <p:par>
                          <p:cTn id="382" fill="hold">
                            <p:stCondLst>
                              <p:cond delay="2000"/>
                            </p:stCondLst>
                            <p:childTnLst>
                              <p:par>
                                <p:cTn id="383" nodeType="afterEffect" fill="hold" presetClass="entr" presetID="53" presetSubtype="16">
                                  <p:stCondLst>
                                    <p:cond delay="0"/>
                                  </p:stCondLst>
                                  <p:childTnLst>
                                    <p:set>
                                      <p:cBhvr>
                                        <p:cTn id="384" dur="1" fill="hold">
                                          <p:stCondLst>
                                            <p:cond delay="0"/>
                                          </p:stCondLst>
                                        </p:cTn>
                                        <p:tgtEl>
                                          <p:spTgt spid="488"/>
                                        </p:tgtEl>
                                        <p:attrNameLst>
                                          <p:attrName>style.visibility</p:attrName>
                                        </p:attrNameLst>
                                      </p:cBhvr>
                                      <p:to>
                                        <p:strVal val="visible"/>
                                      </p:to>
                                    </p:set>
                                    <p:anim calcmode="lin" valueType="num">
                                      <p:cBhvr additive="repl">
                                        <p:cTn id="385" dur="500" fill="hold"/>
                                        <p:tgtEl>
                                          <p:spTgt spid="488"/>
                                        </p:tgtEl>
                                        <p:attrNameLst>
                                          <p:attrName>ppt_w</p:attrName>
                                        </p:attrNameLst>
                                      </p:cBhvr>
                                      <p:tavLst>
                                        <p:tav tm="0">
                                          <p:val>
                                            <p:strVal val="0"/>
                                          </p:val>
                                        </p:tav>
                                        <p:tav tm="100000">
                                          <p:val>
                                            <p:strVal val="#ppt_w"/>
                                          </p:val>
                                        </p:tav>
                                      </p:tavLst>
                                    </p:anim>
                                    <p:anim calcmode="lin" valueType="num">
                                      <p:cBhvr additive="repl">
                                        <p:cTn id="386" dur="500" fill="hold"/>
                                        <p:tgtEl>
                                          <p:spTgt spid="488"/>
                                        </p:tgtEl>
                                        <p:attrNameLst>
                                          <p:attrName>ppt_h</p:attrName>
                                        </p:attrNameLst>
                                      </p:cBhvr>
                                      <p:tavLst>
                                        <p:tav tm="0">
                                          <p:val>
                                            <p:strVal val="0"/>
                                          </p:val>
                                        </p:tav>
                                        <p:tav tm="100000">
                                          <p:val>
                                            <p:strVal val="#ppt_h"/>
                                          </p:val>
                                        </p:tav>
                                      </p:tavLst>
                                    </p:anim>
                                    <p:animEffect filter="fade" transition="in">
                                      <p:cBhvr additive="repl">
                                        <p:cTn id="387" dur="500"/>
                                        <p:tgtEl>
                                          <p:spTgt spid="488"/>
                                        </p:tgtEl>
                                      </p:cBhvr>
                                    </p:animEffect>
                                  </p:childTnLst>
                                </p:cTn>
                              </p:par>
                            </p:childTnLst>
                          </p:cTn>
                        </p:par>
                        <p:par>
                          <p:cTn id="388" fill="hold">
                            <p:stCondLst>
                              <p:cond delay="2500"/>
                            </p:stCondLst>
                            <p:childTnLst>
                              <p:par>
                                <p:cTn id="389" nodeType="afterEffect" fill="hold" presetClass="entr" presetID="42">
                                  <p:stCondLst>
                                    <p:cond delay="0"/>
                                  </p:stCondLst>
                                  <p:childTnLst>
                                    <p:set>
                                      <p:cBhvr>
                                        <p:cTn id="390" dur="1" fill="hold">
                                          <p:stCondLst>
                                            <p:cond delay="0"/>
                                          </p:stCondLst>
                                        </p:cTn>
                                        <p:tgtEl>
                                          <p:spTgt spid="498"/>
                                        </p:tgtEl>
                                        <p:attrNameLst>
                                          <p:attrName>style.visibility</p:attrName>
                                        </p:attrNameLst>
                                      </p:cBhvr>
                                      <p:to>
                                        <p:strVal val="visible"/>
                                      </p:to>
                                    </p:set>
                                    <p:animEffect filter="fade" transition="in">
                                      <p:cBhvr additive="repl">
                                        <p:cTn id="391" dur="500"/>
                                        <p:tgtEl>
                                          <p:spTgt spid="498"/>
                                        </p:tgtEl>
                                      </p:cBhvr>
                                    </p:animEffect>
                                    <p:anim calcmode="lin" valueType="num">
                                      <p:cBhvr additive="repl">
                                        <p:cTn id="392" dur="500" fill="hold"/>
                                        <p:tgtEl>
                                          <p:spTgt spid="498"/>
                                        </p:tgtEl>
                                        <p:attrNameLst>
                                          <p:attrName>ppt_x</p:attrName>
                                        </p:attrNameLst>
                                      </p:cBhvr>
                                      <p:tavLst>
                                        <p:tav tm="0">
                                          <p:val>
                                            <p:strVal val="#ppt_x"/>
                                          </p:val>
                                        </p:tav>
                                        <p:tav tm="100000">
                                          <p:val>
                                            <p:strVal val="#ppt_x"/>
                                          </p:val>
                                        </p:tav>
                                      </p:tavLst>
                                    </p:anim>
                                    <p:anim calcmode="lin" valueType="num">
                                      <p:cBhvr additive="repl">
                                        <p:cTn id="393" dur="500" fill="hold"/>
                                        <p:tgtEl>
                                          <p:spTgt spid="498"/>
                                        </p:tgtEl>
                                        <p:attrNameLst>
                                          <p:attrName>ppt_y</p:attrName>
                                        </p:attrNameLst>
                                      </p:cBhvr>
                                      <p:tavLst>
                                        <p:tav tm="0">
                                          <p:val>
                                            <p:strVal val="#ppt_y+.1"/>
                                          </p:val>
                                        </p:tav>
                                        <p:tav tm="100000">
                                          <p:val>
                                            <p:strVal val="#ppt_y"/>
                                          </p:val>
                                        </p:tav>
                                      </p:tavLst>
                                    </p:anim>
                                  </p:childTnLst>
                                </p:cTn>
                              </p:par>
                            </p:childTnLst>
                          </p:cTn>
                        </p:par>
                        <p:par>
                          <p:cTn id="394" fill="hold">
                            <p:stCondLst>
                              <p:cond delay="3000"/>
                            </p:stCondLst>
                            <p:childTnLst>
                              <p:par>
                                <p:cTn id="395" nodeType="afterEffect" fill="hold" presetClass="entr" presetID="53" presetSubtype="16">
                                  <p:stCondLst>
                                    <p:cond delay="0"/>
                                  </p:stCondLst>
                                  <p:childTnLst>
                                    <p:set>
                                      <p:cBhvr>
                                        <p:cTn id="396" dur="1" fill="hold">
                                          <p:stCondLst>
                                            <p:cond delay="0"/>
                                          </p:stCondLst>
                                        </p:cTn>
                                        <p:tgtEl>
                                          <p:spTgt spid="482"/>
                                        </p:tgtEl>
                                        <p:attrNameLst>
                                          <p:attrName>style.visibility</p:attrName>
                                        </p:attrNameLst>
                                      </p:cBhvr>
                                      <p:to>
                                        <p:strVal val="visible"/>
                                      </p:to>
                                    </p:set>
                                    <p:anim calcmode="lin" valueType="num">
                                      <p:cBhvr additive="repl">
                                        <p:cTn id="397" dur="500" fill="hold"/>
                                        <p:tgtEl>
                                          <p:spTgt spid="482"/>
                                        </p:tgtEl>
                                        <p:attrNameLst>
                                          <p:attrName>ppt_w</p:attrName>
                                        </p:attrNameLst>
                                      </p:cBhvr>
                                      <p:tavLst>
                                        <p:tav tm="0">
                                          <p:val>
                                            <p:strVal val="0"/>
                                          </p:val>
                                        </p:tav>
                                        <p:tav tm="100000">
                                          <p:val>
                                            <p:strVal val="#ppt_w"/>
                                          </p:val>
                                        </p:tav>
                                      </p:tavLst>
                                    </p:anim>
                                    <p:anim calcmode="lin" valueType="num">
                                      <p:cBhvr additive="repl">
                                        <p:cTn id="398" dur="500" fill="hold"/>
                                        <p:tgtEl>
                                          <p:spTgt spid="482"/>
                                        </p:tgtEl>
                                        <p:attrNameLst>
                                          <p:attrName>ppt_h</p:attrName>
                                        </p:attrNameLst>
                                      </p:cBhvr>
                                      <p:tavLst>
                                        <p:tav tm="0">
                                          <p:val>
                                            <p:strVal val="0"/>
                                          </p:val>
                                        </p:tav>
                                        <p:tav tm="100000">
                                          <p:val>
                                            <p:strVal val="#ppt_h"/>
                                          </p:val>
                                        </p:tav>
                                      </p:tavLst>
                                    </p:anim>
                                    <p:animEffect filter="fade" transition="in">
                                      <p:cBhvr additive="repl">
                                        <p:cTn id="399" dur="500"/>
                                        <p:tgtEl>
                                          <p:spTgt spid="482"/>
                                        </p:tgtEl>
                                      </p:cBhvr>
                                    </p:animEffect>
                                  </p:childTnLst>
                                </p:cTn>
                              </p:par>
                            </p:childTnLst>
                          </p:cTn>
                        </p:par>
                        <p:par>
                          <p:cTn id="400" fill="hold">
                            <p:stCondLst>
                              <p:cond delay="3500"/>
                            </p:stCondLst>
                            <p:childTnLst>
                              <p:par>
                                <p:cTn id="401" nodeType="afterEffect" fill="hold" presetClass="entr" presetID="53" presetSubtype="16">
                                  <p:stCondLst>
                                    <p:cond delay="0"/>
                                  </p:stCondLst>
                                  <p:childTnLst>
                                    <p:set>
                                      <p:cBhvr>
                                        <p:cTn id="402" dur="1" fill="hold">
                                          <p:stCondLst>
                                            <p:cond delay="0"/>
                                          </p:stCondLst>
                                        </p:cTn>
                                        <p:tgtEl>
                                          <p:spTgt spid="491"/>
                                        </p:tgtEl>
                                        <p:attrNameLst>
                                          <p:attrName>style.visibility</p:attrName>
                                        </p:attrNameLst>
                                      </p:cBhvr>
                                      <p:to>
                                        <p:strVal val="visible"/>
                                      </p:to>
                                    </p:set>
                                    <p:anim calcmode="lin" valueType="num">
                                      <p:cBhvr additive="repl">
                                        <p:cTn id="403" dur="500" fill="hold"/>
                                        <p:tgtEl>
                                          <p:spTgt spid="491"/>
                                        </p:tgtEl>
                                        <p:attrNameLst>
                                          <p:attrName>ppt_w</p:attrName>
                                        </p:attrNameLst>
                                      </p:cBhvr>
                                      <p:tavLst>
                                        <p:tav tm="0">
                                          <p:val>
                                            <p:strVal val="0"/>
                                          </p:val>
                                        </p:tav>
                                        <p:tav tm="100000">
                                          <p:val>
                                            <p:strVal val="#ppt_w"/>
                                          </p:val>
                                        </p:tav>
                                      </p:tavLst>
                                    </p:anim>
                                    <p:anim calcmode="lin" valueType="num">
                                      <p:cBhvr additive="repl">
                                        <p:cTn id="404" dur="500" fill="hold"/>
                                        <p:tgtEl>
                                          <p:spTgt spid="491"/>
                                        </p:tgtEl>
                                        <p:attrNameLst>
                                          <p:attrName>ppt_h</p:attrName>
                                        </p:attrNameLst>
                                      </p:cBhvr>
                                      <p:tavLst>
                                        <p:tav tm="0">
                                          <p:val>
                                            <p:strVal val="0"/>
                                          </p:val>
                                        </p:tav>
                                        <p:tav tm="100000">
                                          <p:val>
                                            <p:strVal val="#ppt_h"/>
                                          </p:val>
                                        </p:tav>
                                      </p:tavLst>
                                    </p:anim>
                                    <p:animEffect filter="fade" transition="in">
                                      <p:cBhvr additive="repl">
                                        <p:cTn id="405" dur="500"/>
                                        <p:tgtEl>
                                          <p:spTgt spid="491"/>
                                        </p:tgtEl>
                                      </p:cBhvr>
                                    </p:animEffect>
                                  </p:childTnLst>
                                </p:cTn>
                              </p:par>
                            </p:childTnLst>
                          </p:cTn>
                        </p:par>
                        <p:par>
                          <p:cTn id="406" fill="hold">
                            <p:stCondLst>
                              <p:cond delay="4000"/>
                            </p:stCondLst>
                            <p:childTnLst>
                              <p:par>
                                <p:cTn id="407" nodeType="afterEffect" fill="hold" presetClass="entr" presetID="42">
                                  <p:stCondLst>
                                    <p:cond delay="0"/>
                                  </p:stCondLst>
                                  <p:childTnLst>
                                    <p:set>
                                      <p:cBhvr>
                                        <p:cTn id="408" dur="1" fill="hold">
                                          <p:stCondLst>
                                            <p:cond delay="0"/>
                                          </p:stCondLst>
                                        </p:cTn>
                                        <p:tgtEl>
                                          <p:spTgt spid="502"/>
                                        </p:tgtEl>
                                        <p:attrNameLst>
                                          <p:attrName>style.visibility</p:attrName>
                                        </p:attrNameLst>
                                      </p:cBhvr>
                                      <p:to>
                                        <p:strVal val="visible"/>
                                      </p:to>
                                    </p:set>
                                    <p:animEffect filter="fade" transition="in">
                                      <p:cBhvr additive="repl">
                                        <p:cTn id="409" dur="500"/>
                                        <p:tgtEl>
                                          <p:spTgt spid="502"/>
                                        </p:tgtEl>
                                      </p:cBhvr>
                                    </p:animEffect>
                                    <p:anim calcmode="lin" valueType="num">
                                      <p:cBhvr additive="repl">
                                        <p:cTn id="410" dur="500" fill="hold"/>
                                        <p:tgtEl>
                                          <p:spTgt spid="502"/>
                                        </p:tgtEl>
                                        <p:attrNameLst>
                                          <p:attrName>ppt_x</p:attrName>
                                        </p:attrNameLst>
                                      </p:cBhvr>
                                      <p:tavLst>
                                        <p:tav tm="0">
                                          <p:val>
                                            <p:strVal val="#ppt_x"/>
                                          </p:val>
                                        </p:tav>
                                        <p:tav tm="100000">
                                          <p:val>
                                            <p:strVal val="#ppt_x"/>
                                          </p:val>
                                        </p:tav>
                                      </p:tavLst>
                                    </p:anim>
                                    <p:anim calcmode="lin" valueType="num">
                                      <p:cBhvr additive="repl">
                                        <p:cTn id="411" dur="500" fill="hold"/>
                                        <p:tgtEl>
                                          <p:spTgt spid="5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740" name=""/>
          <p:cNvGraphicFramePr/>
          <p:nvPr/>
        </p:nvGraphicFramePr>
        <p:xfrm>
          <a:off x="609480" y="1604520"/>
          <a:ext cx="10972080" cy="3976920"/>
        </p:xfrm>
        <a:graphic>
          <a:graphicData uri="http://schemas.openxmlformats.org/drawingml/2006/chart">
            <c:chart xmlns:c="http://schemas.openxmlformats.org/drawingml/2006/chart" xmlns:r="http://schemas.openxmlformats.org/officeDocument/2006/relationships" r:id="rId1"/>
          </a:graphicData>
        </a:graphic>
      </p:graphicFrame>
    </p:spTree>
  </p:cSld>
  <p:transition spd="slow">
    <p:random/>
  </p:transition>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506" name="Group 35"/>
          <p:cNvGrpSpPr/>
          <p:nvPr/>
        </p:nvGrpSpPr>
        <p:grpSpPr>
          <a:xfrm>
            <a:off x="3347640" y="239040"/>
            <a:ext cx="5496120" cy="1138320"/>
            <a:chOff x="3347640" y="239040"/>
            <a:chExt cx="5496120" cy="1138320"/>
          </a:xfrm>
        </p:grpSpPr>
        <p:sp>
          <p:nvSpPr>
            <p:cNvPr id="507" name="TextBox 33"/>
            <p:cNvSpPr/>
            <p:nvPr/>
          </p:nvSpPr>
          <p:spPr>
            <a:xfrm>
              <a:off x="3677760" y="239040"/>
              <a:ext cx="4835880" cy="6386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3600" spc="-1" strike="noStrike">
                  <a:solidFill>
                    <a:srgbClr val="ff5969"/>
                  </a:solidFill>
                  <a:latin typeface="Tw Cen MT"/>
                  <a:ea typeface="DejaVu Sans"/>
                </a:rPr>
                <a:t>Our History</a:t>
              </a:r>
              <a:endParaRPr b="0" lang="en-US" sz="3600" spc="-1" strike="noStrike">
                <a:latin typeface="Arial"/>
              </a:endParaRPr>
            </a:p>
          </p:txBody>
        </p:sp>
        <p:sp>
          <p:nvSpPr>
            <p:cNvPr id="508" name="TextBox 34"/>
            <p:cNvSpPr/>
            <p:nvPr/>
          </p:nvSpPr>
          <p:spPr>
            <a:xfrm>
              <a:off x="3347640" y="800640"/>
              <a:ext cx="5496120" cy="5767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1600" spc="-1" strike="noStrike">
                  <a:solidFill>
                    <a:srgbClr val="404040"/>
                  </a:solidFill>
                  <a:latin typeface="Tw Cen MT"/>
                  <a:ea typeface="DejaVu Sans"/>
                </a:rPr>
                <a:t>Here You can Add Some Brief Text That will Explain Your Tittle This is Just a Demo Text</a:t>
              </a:r>
              <a:endParaRPr b="0" lang="en-US" sz="1600" spc="-1" strike="noStrike">
                <a:latin typeface="Arial"/>
              </a:endParaRPr>
            </a:p>
          </p:txBody>
        </p:sp>
      </p:grpSp>
      <p:sp>
        <p:nvSpPr>
          <p:cNvPr id="509" name="TextBox 66"/>
          <p:cNvSpPr/>
          <p:nvPr/>
        </p:nvSpPr>
        <p:spPr>
          <a:xfrm>
            <a:off x="5041800" y="1876320"/>
            <a:ext cx="2126880" cy="8211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2400" spc="-1" strike="noStrike">
                <a:solidFill>
                  <a:srgbClr val="5d7373"/>
                </a:solidFill>
                <a:latin typeface="Tw Cen MT"/>
                <a:ea typeface="DejaVu Sans"/>
              </a:rPr>
              <a:t>Add Your Text</a:t>
            </a:r>
            <a:endParaRPr b="0" lang="en-US" sz="2400" spc="-1" strike="noStrike">
              <a:latin typeface="Arial"/>
            </a:endParaRPr>
          </a:p>
        </p:txBody>
      </p:sp>
      <p:sp>
        <p:nvSpPr>
          <p:cNvPr id="510" name="Straight Connector 68"/>
          <p:cNvSpPr/>
          <p:nvPr/>
        </p:nvSpPr>
        <p:spPr>
          <a:xfrm>
            <a:off x="3286800" y="4185720"/>
            <a:ext cx="360" cy="312480"/>
          </a:xfrm>
          <a:custGeom>
            <a:avLst/>
            <a:gdLst/>
            <a:ahLst/>
            <a:rect l="l" t="t" r="r" b="b"/>
            <a:pathLst>
              <a:path w="2" h="870">
                <a:moveTo>
                  <a:pt x="0" y="869"/>
                </a:moveTo>
                <a:lnTo>
                  <a:pt x="1" y="0"/>
                </a:lnTo>
              </a:path>
            </a:pathLst>
          </a:custGeom>
          <a:noFill/>
          <a:ln w="19080">
            <a:solidFill>
              <a:srgbClr val="ff5969"/>
            </a:solidFill>
            <a:miter/>
          </a:ln>
        </p:spPr>
        <p:style>
          <a:lnRef idx="0"/>
          <a:fillRef idx="0"/>
          <a:effectRef idx="0"/>
          <a:fontRef idx="minor"/>
        </p:style>
      </p:sp>
      <p:sp>
        <p:nvSpPr>
          <p:cNvPr id="511" name="Oval 70"/>
          <p:cNvSpPr/>
          <p:nvPr/>
        </p:nvSpPr>
        <p:spPr>
          <a:xfrm>
            <a:off x="2513880" y="2661840"/>
            <a:ext cx="1523160" cy="1523160"/>
          </a:xfrm>
          <a:prstGeom prst="ellipse">
            <a:avLst/>
          </a:prstGeom>
          <a:solidFill>
            <a:srgbClr val="f2f2f2"/>
          </a:solidFill>
          <a:ln w="12600">
            <a:noFill/>
          </a:ln>
          <a:effectLst>
            <a:outerShdw blurRad="127080" dir="0" dist="0" rotWithShape="0">
              <a:srgbClr val="595959">
                <a:alpha val="20000"/>
              </a:srgbClr>
            </a:outerShdw>
          </a:effectLst>
        </p:spPr>
        <p:style>
          <a:lnRef idx="0"/>
          <a:fillRef idx="0"/>
          <a:effectRef idx="0"/>
          <a:fontRef idx="minor"/>
        </p:style>
      </p:sp>
      <p:sp>
        <p:nvSpPr>
          <p:cNvPr id="512" name="Oval 71"/>
          <p:cNvSpPr/>
          <p:nvPr/>
        </p:nvSpPr>
        <p:spPr>
          <a:xfrm>
            <a:off x="2601720" y="2750040"/>
            <a:ext cx="1347120" cy="1347120"/>
          </a:xfrm>
          <a:prstGeom prst="ellipse">
            <a:avLst/>
          </a:prstGeom>
          <a:solidFill>
            <a:srgbClr val="ff5969"/>
          </a:solidFill>
          <a:ln w="12600">
            <a:noFill/>
          </a:ln>
        </p:spPr>
        <p:style>
          <a:lnRef idx="0"/>
          <a:fillRef idx="0"/>
          <a:effectRef idx="0"/>
          <a:fontRef idx="minor"/>
        </p:style>
      </p:sp>
      <p:sp>
        <p:nvSpPr>
          <p:cNvPr id="513" name="Oval 72"/>
          <p:cNvSpPr/>
          <p:nvPr/>
        </p:nvSpPr>
        <p:spPr>
          <a:xfrm>
            <a:off x="2673360" y="2821320"/>
            <a:ext cx="1204200" cy="1204200"/>
          </a:xfrm>
          <a:prstGeom prst="ellipse">
            <a:avLst/>
          </a:prstGeom>
          <a:solidFill>
            <a:srgbClr val="f0eef0"/>
          </a:solidFill>
          <a:ln w="12600">
            <a:noFill/>
          </a:ln>
        </p:spPr>
        <p:style>
          <a:lnRef idx="0"/>
          <a:fillRef idx="0"/>
          <a:effectRef idx="0"/>
          <a:fontRef idx="minor"/>
        </p:style>
      </p:sp>
      <p:sp>
        <p:nvSpPr>
          <p:cNvPr id="514" name="Arc 73"/>
          <p:cNvSpPr/>
          <p:nvPr/>
        </p:nvSpPr>
        <p:spPr>
          <a:xfrm rot="8100000">
            <a:off x="2373480" y="2521440"/>
            <a:ext cx="1804320" cy="1804320"/>
          </a:xfrm>
          <a:prstGeom prst="arc">
            <a:avLst>
              <a:gd name="adj1" fmla="val 13451617"/>
              <a:gd name="adj2" fmla="val 2836592"/>
            </a:avLst>
          </a:prstGeom>
          <a:noFill/>
          <a:ln w="19080">
            <a:solidFill>
              <a:srgbClr val="ff5969"/>
            </a:solidFill>
            <a:miter/>
          </a:ln>
        </p:spPr>
        <p:style>
          <a:lnRef idx="0"/>
          <a:fillRef idx="0"/>
          <a:effectRef idx="0"/>
          <a:fontRef idx="minor"/>
        </p:style>
      </p:sp>
      <p:sp>
        <p:nvSpPr>
          <p:cNvPr id="515" name="Oval 74"/>
          <p:cNvSpPr/>
          <p:nvPr/>
        </p:nvSpPr>
        <p:spPr>
          <a:xfrm>
            <a:off x="3242880" y="4498920"/>
            <a:ext cx="92520" cy="92520"/>
          </a:xfrm>
          <a:prstGeom prst="ellipse">
            <a:avLst/>
          </a:prstGeom>
          <a:noFill/>
          <a:ln w="19080">
            <a:solidFill>
              <a:srgbClr val="ff5969"/>
            </a:solidFill>
            <a:miter/>
          </a:ln>
        </p:spPr>
        <p:style>
          <a:lnRef idx="0"/>
          <a:fillRef idx="0"/>
          <a:effectRef idx="0"/>
          <a:fontRef idx="minor"/>
        </p:style>
      </p:sp>
      <p:sp>
        <p:nvSpPr>
          <p:cNvPr id="516" name="TextBox 75"/>
          <p:cNvSpPr/>
          <p:nvPr/>
        </p:nvSpPr>
        <p:spPr>
          <a:xfrm>
            <a:off x="2110680" y="1919520"/>
            <a:ext cx="2352240" cy="8211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2400" spc="-1" strike="noStrike">
                <a:solidFill>
                  <a:srgbClr val="ff5969"/>
                </a:solidFill>
                <a:latin typeface="Tw Cen MT"/>
                <a:ea typeface="DejaVu Sans"/>
              </a:rPr>
              <a:t>Add Your Text</a:t>
            </a:r>
            <a:endParaRPr b="0" lang="en-US" sz="2400" spc="-1" strike="noStrike">
              <a:latin typeface="Arial"/>
            </a:endParaRPr>
          </a:p>
        </p:txBody>
      </p:sp>
      <p:sp>
        <p:nvSpPr>
          <p:cNvPr id="517" name="TextBox 76"/>
          <p:cNvSpPr/>
          <p:nvPr/>
        </p:nvSpPr>
        <p:spPr>
          <a:xfrm>
            <a:off x="2128680" y="4693320"/>
            <a:ext cx="2315880" cy="13093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en-US" sz="2000" spc="-1" strike="noStrike">
                <a:solidFill>
                  <a:srgbClr val="404040"/>
                </a:solidFill>
                <a:latin typeface="Tw Cen MT"/>
                <a:ea typeface="DejaVu Sans"/>
              </a:rPr>
              <a:t>This is just a demo text so consider replacing it</a:t>
            </a:r>
            <a:endParaRPr b="0" lang="en-US" sz="2000" spc="-1" strike="noStrike">
              <a:latin typeface="Arial"/>
            </a:endParaRPr>
          </a:p>
        </p:txBody>
      </p:sp>
      <p:sp>
        <p:nvSpPr>
          <p:cNvPr id="518" name="Straight Connector 77"/>
          <p:cNvSpPr/>
          <p:nvPr/>
        </p:nvSpPr>
        <p:spPr>
          <a:xfrm>
            <a:off x="6105240" y="4172040"/>
            <a:ext cx="360" cy="312840"/>
          </a:xfrm>
          <a:custGeom>
            <a:avLst/>
            <a:gdLst/>
            <a:ahLst/>
            <a:rect l="l" t="t" r="r" b="b"/>
            <a:pathLst>
              <a:path w="2" h="871">
                <a:moveTo>
                  <a:pt x="0" y="870"/>
                </a:moveTo>
                <a:lnTo>
                  <a:pt x="1" y="0"/>
                </a:lnTo>
              </a:path>
            </a:pathLst>
          </a:custGeom>
          <a:noFill/>
          <a:ln w="19080">
            <a:solidFill>
              <a:srgbClr val="5d7373"/>
            </a:solidFill>
            <a:miter/>
          </a:ln>
        </p:spPr>
        <p:style>
          <a:lnRef idx="0"/>
          <a:fillRef idx="0"/>
          <a:effectRef idx="0"/>
          <a:fontRef idx="minor"/>
        </p:style>
      </p:sp>
      <p:sp>
        <p:nvSpPr>
          <p:cNvPr id="519" name="Oval 78"/>
          <p:cNvSpPr/>
          <p:nvPr/>
        </p:nvSpPr>
        <p:spPr>
          <a:xfrm>
            <a:off x="5332320" y="2648160"/>
            <a:ext cx="1523160" cy="1523160"/>
          </a:xfrm>
          <a:prstGeom prst="ellipse">
            <a:avLst/>
          </a:prstGeom>
          <a:solidFill>
            <a:srgbClr val="f2f2f2"/>
          </a:solidFill>
          <a:ln w="12600">
            <a:noFill/>
          </a:ln>
          <a:effectLst>
            <a:outerShdw blurRad="127080" dir="0" dist="0" rotWithShape="0">
              <a:srgbClr val="595959">
                <a:alpha val="20000"/>
              </a:srgbClr>
            </a:outerShdw>
          </a:effectLst>
        </p:spPr>
        <p:style>
          <a:lnRef idx="0"/>
          <a:fillRef idx="0"/>
          <a:effectRef idx="0"/>
          <a:fontRef idx="minor"/>
        </p:style>
      </p:sp>
      <p:sp>
        <p:nvSpPr>
          <p:cNvPr id="520" name="Oval 79"/>
          <p:cNvSpPr/>
          <p:nvPr/>
        </p:nvSpPr>
        <p:spPr>
          <a:xfrm>
            <a:off x="5420520" y="2736360"/>
            <a:ext cx="1347120" cy="1347120"/>
          </a:xfrm>
          <a:prstGeom prst="ellipse">
            <a:avLst/>
          </a:prstGeom>
          <a:solidFill>
            <a:srgbClr val="5d7373"/>
          </a:solidFill>
          <a:ln w="12600">
            <a:noFill/>
          </a:ln>
        </p:spPr>
        <p:style>
          <a:lnRef idx="0"/>
          <a:fillRef idx="0"/>
          <a:effectRef idx="0"/>
          <a:fontRef idx="minor"/>
        </p:style>
      </p:sp>
      <p:sp>
        <p:nvSpPr>
          <p:cNvPr id="521" name="Oval 80"/>
          <p:cNvSpPr/>
          <p:nvPr/>
        </p:nvSpPr>
        <p:spPr>
          <a:xfrm>
            <a:off x="5491800" y="2808000"/>
            <a:ext cx="1204200" cy="1204200"/>
          </a:xfrm>
          <a:prstGeom prst="ellipse">
            <a:avLst/>
          </a:prstGeom>
          <a:solidFill>
            <a:srgbClr val="f0eef0"/>
          </a:solidFill>
          <a:ln w="12600">
            <a:noFill/>
          </a:ln>
        </p:spPr>
        <p:style>
          <a:lnRef idx="0"/>
          <a:fillRef idx="0"/>
          <a:effectRef idx="0"/>
          <a:fontRef idx="minor"/>
        </p:style>
      </p:sp>
      <p:sp>
        <p:nvSpPr>
          <p:cNvPr id="522" name="Arc 81"/>
          <p:cNvSpPr/>
          <p:nvPr/>
        </p:nvSpPr>
        <p:spPr>
          <a:xfrm rot="8100000">
            <a:off x="5191920" y="2507760"/>
            <a:ext cx="1804320" cy="1804320"/>
          </a:xfrm>
          <a:prstGeom prst="arc">
            <a:avLst>
              <a:gd name="adj1" fmla="val 13451617"/>
              <a:gd name="adj2" fmla="val 2836592"/>
            </a:avLst>
          </a:prstGeom>
          <a:noFill/>
          <a:ln w="19080">
            <a:solidFill>
              <a:srgbClr val="5d7373"/>
            </a:solidFill>
            <a:miter/>
          </a:ln>
        </p:spPr>
        <p:style>
          <a:lnRef idx="0"/>
          <a:fillRef idx="0"/>
          <a:effectRef idx="0"/>
          <a:fontRef idx="minor"/>
        </p:style>
      </p:sp>
      <p:sp>
        <p:nvSpPr>
          <p:cNvPr id="523" name="Oval 82"/>
          <p:cNvSpPr/>
          <p:nvPr/>
        </p:nvSpPr>
        <p:spPr>
          <a:xfrm>
            <a:off x="6061320" y="4485240"/>
            <a:ext cx="92520" cy="92520"/>
          </a:xfrm>
          <a:prstGeom prst="ellipse">
            <a:avLst/>
          </a:prstGeom>
          <a:noFill/>
          <a:ln w="19080">
            <a:solidFill>
              <a:srgbClr val="5d7373"/>
            </a:solidFill>
            <a:miter/>
          </a:ln>
        </p:spPr>
        <p:style>
          <a:lnRef idx="0"/>
          <a:fillRef idx="0"/>
          <a:effectRef idx="0"/>
          <a:fontRef idx="minor"/>
        </p:style>
      </p:sp>
      <p:sp>
        <p:nvSpPr>
          <p:cNvPr id="524" name="TextBox 83"/>
          <p:cNvSpPr/>
          <p:nvPr/>
        </p:nvSpPr>
        <p:spPr>
          <a:xfrm>
            <a:off x="4947120" y="4680000"/>
            <a:ext cx="2315880" cy="13093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en-US" sz="2000" spc="-1" strike="noStrike">
                <a:solidFill>
                  <a:srgbClr val="404040"/>
                </a:solidFill>
                <a:latin typeface="Tw Cen MT"/>
                <a:ea typeface="DejaVu Sans"/>
              </a:rPr>
              <a:t>This is just a demo text so consider replacing it</a:t>
            </a:r>
            <a:endParaRPr b="0" lang="en-US" sz="2000" spc="-1" strike="noStrike">
              <a:latin typeface="Arial"/>
            </a:endParaRPr>
          </a:p>
        </p:txBody>
      </p:sp>
      <p:sp>
        <p:nvSpPr>
          <p:cNvPr id="525" name="Straight Connector 84"/>
          <p:cNvSpPr/>
          <p:nvPr/>
        </p:nvSpPr>
        <p:spPr>
          <a:xfrm>
            <a:off x="8996400" y="4223880"/>
            <a:ext cx="360" cy="312480"/>
          </a:xfrm>
          <a:custGeom>
            <a:avLst/>
            <a:gdLst/>
            <a:ahLst/>
            <a:rect l="l" t="t" r="r" b="b"/>
            <a:pathLst>
              <a:path w="2" h="870">
                <a:moveTo>
                  <a:pt x="0" y="869"/>
                </a:moveTo>
                <a:lnTo>
                  <a:pt x="1" y="0"/>
                </a:lnTo>
              </a:path>
            </a:pathLst>
          </a:custGeom>
          <a:noFill/>
          <a:ln w="19080">
            <a:solidFill>
              <a:srgbClr val="05e1e7"/>
            </a:solidFill>
            <a:miter/>
          </a:ln>
        </p:spPr>
        <p:style>
          <a:lnRef idx="0"/>
          <a:fillRef idx="0"/>
          <a:effectRef idx="0"/>
          <a:fontRef idx="minor"/>
        </p:style>
      </p:sp>
      <p:sp>
        <p:nvSpPr>
          <p:cNvPr id="526" name="Oval 85"/>
          <p:cNvSpPr/>
          <p:nvPr/>
        </p:nvSpPr>
        <p:spPr>
          <a:xfrm>
            <a:off x="8223120" y="2700000"/>
            <a:ext cx="1523160" cy="1523160"/>
          </a:xfrm>
          <a:prstGeom prst="ellipse">
            <a:avLst/>
          </a:prstGeom>
          <a:solidFill>
            <a:srgbClr val="f2f2f2"/>
          </a:solidFill>
          <a:ln w="12600">
            <a:noFill/>
          </a:ln>
          <a:effectLst>
            <a:outerShdw blurRad="127080" dir="0" dist="0" rotWithShape="0">
              <a:srgbClr val="595959">
                <a:alpha val="20000"/>
              </a:srgbClr>
            </a:outerShdw>
          </a:effectLst>
        </p:spPr>
        <p:style>
          <a:lnRef idx="0"/>
          <a:fillRef idx="0"/>
          <a:effectRef idx="0"/>
          <a:fontRef idx="minor"/>
        </p:style>
      </p:sp>
      <p:sp>
        <p:nvSpPr>
          <p:cNvPr id="527" name="Oval 86"/>
          <p:cNvSpPr/>
          <p:nvPr/>
        </p:nvSpPr>
        <p:spPr>
          <a:xfrm>
            <a:off x="8311320" y="2788200"/>
            <a:ext cx="1347120" cy="1347120"/>
          </a:xfrm>
          <a:prstGeom prst="ellipse">
            <a:avLst/>
          </a:prstGeom>
          <a:solidFill>
            <a:srgbClr val="05e1e7"/>
          </a:solidFill>
          <a:ln w="12600">
            <a:noFill/>
          </a:ln>
        </p:spPr>
        <p:style>
          <a:lnRef idx="0"/>
          <a:fillRef idx="0"/>
          <a:effectRef idx="0"/>
          <a:fontRef idx="minor"/>
        </p:style>
      </p:sp>
      <p:sp>
        <p:nvSpPr>
          <p:cNvPr id="528" name="Oval 87"/>
          <p:cNvSpPr/>
          <p:nvPr/>
        </p:nvSpPr>
        <p:spPr>
          <a:xfrm>
            <a:off x="8382600" y="2859480"/>
            <a:ext cx="1204200" cy="1204200"/>
          </a:xfrm>
          <a:prstGeom prst="ellipse">
            <a:avLst/>
          </a:prstGeom>
          <a:solidFill>
            <a:srgbClr val="f0eef0"/>
          </a:solidFill>
          <a:ln w="12600">
            <a:noFill/>
          </a:ln>
        </p:spPr>
        <p:style>
          <a:lnRef idx="0"/>
          <a:fillRef idx="0"/>
          <a:effectRef idx="0"/>
          <a:fontRef idx="minor"/>
        </p:style>
      </p:sp>
      <p:sp>
        <p:nvSpPr>
          <p:cNvPr id="529" name="Arc 88"/>
          <p:cNvSpPr/>
          <p:nvPr/>
        </p:nvSpPr>
        <p:spPr>
          <a:xfrm rot="8100000">
            <a:off x="8082720" y="2483280"/>
            <a:ext cx="1804320" cy="1804320"/>
          </a:xfrm>
          <a:prstGeom prst="arc">
            <a:avLst>
              <a:gd name="adj1" fmla="val 13451617"/>
              <a:gd name="adj2" fmla="val 2836592"/>
            </a:avLst>
          </a:prstGeom>
          <a:noFill/>
          <a:ln w="19080">
            <a:solidFill>
              <a:srgbClr val="05e1e7"/>
            </a:solidFill>
            <a:miter/>
          </a:ln>
        </p:spPr>
        <p:style>
          <a:lnRef idx="0"/>
          <a:fillRef idx="0"/>
          <a:effectRef idx="0"/>
          <a:fontRef idx="minor"/>
        </p:style>
      </p:sp>
      <p:sp>
        <p:nvSpPr>
          <p:cNvPr id="530" name="Oval 89"/>
          <p:cNvSpPr/>
          <p:nvPr/>
        </p:nvSpPr>
        <p:spPr>
          <a:xfrm>
            <a:off x="8952120" y="4537080"/>
            <a:ext cx="92520" cy="92520"/>
          </a:xfrm>
          <a:prstGeom prst="ellipse">
            <a:avLst/>
          </a:prstGeom>
          <a:noFill/>
          <a:ln w="19080">
            <a:solidFill>
              <a:srgbClr val="05e1e7"/>
            </a:solidFill>
            <a:miter/>
          </a:ln>
        </p:spPr>
        <p:style>
          <a:lnRef idx="0"/>
          <a:fillRef idx="0"/>
          <a:effectRef idx="0"/>
          <a:fontRef idx="minor"/>
        </p:style>
      </p:sp>
      <p:sp>
        <p:nvSpPr>
          <p:cNvPr id="531" name="TextBox 90"/>
          <p:cNvSpPr/>
          <p:nvPr/>
        </p:nvSpPr>
        <p:spPr>
          <a:xfrm>
            <a:off x="8003520" y="1916280"/>
            <a:ext cx="1985400" cy="8211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2400" spc="-1" strike="noStrike">
                <a:solidFill>
                  <a:srgbClr val="05e1e7"/>
                </a:solidFill>
                <a:latin typeface="Tw Cen MT"/>
                <a:ea typeface="DejaVu Sans"/>
              </a:rPr>
              <a:t>Add Your Text</a:t>
            </a:r>
            <a:endParaRPr b="0" lang="en-US" sz="2400" spc="-1" strike="noStrike">
              <a:latin typeface="Arial"/>
            </a:endParaRPr>
          </a:p>
        </p:txBody>
      </p:sp>
      <p:sp>
        <p:nvSpPr>
          <p:cNvPr id="532" name="TextBox 91"/>
          <p:cNvSpPr/>
          <p:nvPr/>
        </p:nvSpPr>
        <p:spPr>
          <a:xfrm>
            <a:off x="7837920" y="4731480"/>
            <a:ext cx="2315880" cy="13093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en-US" sz="2000" spc="-1" strike="noStrike">
                <a:solidFill>
                  <a:srgbClr val="404040"/>
                </a:solidFill>
                <a:latin typeface="Tw Cen MT"/>
                <a:ea typeface="DejaVu Sans"/>
              </a:rPr>
              <a:t>This is just a demo text so consider replacing it</a:t>
            </a:r>
            <a:endParaRPr b="0" lang="en-US" sz="2000" spc="-1" strike="noStrike">
              <a:latin typeface="Arial"/>
            </a:endParaRPr>
          </a:p>
        </p:txBody>
      </p:sp>
      <p:grpSp>
        <p:nvGrpSpPr>
          <p:cNvPr id="533" name="Group 92"/>
          <p:cNvGrpSpPr/>
          <p:nvPr/>
        </p:nvGrpSpPr>
        <p:grpSpPr>
          <a:xfrm>
            <a:off x="5721840" y="3114720"/>
            <a:ext cx="739800" cy="646200"/>
            <a:chOff x="5721840" y="3114720"/>
            <a:chExt cx="739800" cy="646200"/>
          </a:xfrm>
        </p:grpSpPr>
        <p:sp>
          <p:nvSpPr>
            <p:cNvPr id="534" name="AutoShape 43"/>
            <p:cNvSpPr/>
            <p:nvPr/>
          </p:nvSpPr>
          <p:spPr>
            <a:xfrm>
              <a:off x="5721840" y="3114720"/>
              <a:ext cx="739800" cy="531360"/>
            </a:xfrm>
            <a:custGeom>
              <a:avLst/>
              <a:gdLst/>
              <a:ahLst/>
              <a:rect l="l" t="t"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rgbClr val="5d7373"/>
            </a:solidFill>
            <a:ln w="0">
              <a:noFill/>
            </a:ln>
          </p:spPr>
          <p:style>
            <a:lnRef idx="0"/>
            <a:fillRef idx="0"/>
            <a:effectRef idx="0"/>
            <a:fontRef idx="minor"/>
          </p:style>
        </p:sp>
        <p:sp>
          <p:nvSpPr>
            <p:cNvPr id="535" name="AutoShape 44"/>
            <p:cNvSpPr/>
            <p:nvPr/>
          </p:nvSpPr>
          <p:spPr>
            <a:xfrm>
              <a:off x="6392520" y="3345840"/>
              <a:ext cx="44640" cy="253080"/>
            </a:xfrm>
            <a:custGeom>
              <a:avLst/>
              <a:gdLst/>
              <a:ahLst/>
              <a:rect l="l" t="t"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rgbClr val="5d7373"/>
            </a:solidFill>
            <a:ln w="0">
              <a:noFill/>
            </a:ln>
          </p:spPr>
          <p:style>
            <a:lnRef idx="0"/>
            <a:fillRef idx="0"/>
            <a:effectRef idx="0"/>
            <a:fontRef idx="minor"/>
          </p:style>
        </p:sp>
        <p:sp>
          <p:nvSpPr>
            <p:cNvPr id="536" name="AutoShape 45"/>
            <p:cNvSpPr/>
            <p:nvPr/>
          </p:nvSpPr>
          <p:spPr>
            <a:xfrm>
              <a:off x="6368760" y="3622680"/>
              <a:ext cx="92880" cy="138240"/>
            </a:xfrm>
            <a:custGeom>
              <a:avLst/>
              <a:gdLst/>
              <a:ahLst/>
              <a:rect l="l" t="t"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rgbClr val="5d7373"/>
            </a:solidFill>
            <a:ln w="0">
              <a:noFill/>
            </a:ln>
          </p:spPr>
          <p:style>
            <a:lnRef idx="0"/>
            <a:fillRef idx="0"/>
            <a:effectRef idx="0"/>
            <a:fontRef idx="minor"/>
          </p:style>
        </p:sp>
      </p:grpSp>
      <p:sp>
        <p:nvSpPr>
          <p:cNvPr id="537" name="AutoShape 59"/>
          <p:cNvSpPr/>
          <p:nvPr/>
        </p:nvSpPr>
        <p:spPr>
          <a:xfrm>
            <a:off x="8616240" y="3150720"/>
            <a:ext cx="633240" cy="632160"/>
          </a:xfrm>
          <a:custGeom>
            <a:avLst/>
            <a:gdLst/>
            <a:ahLst/>
            <a:rect l="l" t="t"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05e1e7"/>
          </a:solidFill>
          <a:ln w="0">
            <a:noFill/>
          </a:ln>
        </p:spPr>
        <p:style>
          <a:lnRef idx="0"/>
          <a:fillRef idx="0"/>
          <a:effectRef idx="0"/>
          <a:fontRef idx="minor"/>
        </p:style>
      </p:sp>
      <p:grpSp>
        <p:nvGrpSpPr>
          <p:cNvPr id="538" name="Group 97"/>
          <p:cNvGrpSpPr/>
          <p:nvPr/>
        </p:nvGrpSpPr>
        <p:grpSpPr>
          <a:xfrm>
            <a:off x="2909880" y="3147120"/>
            <a:ext cx="731520" cy="641160"/>
            <a:chOff x="2909880" y="3147120"/>
            <a:chExt cx="731520" cy="641160"/>
          </a:xfrm>
        </p:grpSpPr>
        <p:sp>
          <p:nvSpPr>
            <p:cNvPr id="539" name="AutoShape 147"/>
            <p:cNvSpPr/>
            <p:nvPr/>
          </p:nvSpPr>
          <p:spPr>
            <a:xfrm>
              <a:off x="2909880" y="3147120"/>
              <a:ext cx="731520" cy="641160"/>
            </a:xfrm>
            <a:custGeom>
              <a:avLst/>
              <a:gdLst/>
              <a:ahLst/>
              <a:rect l="l" t="t"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solidFill>
              <a:srgbClr val="ff5969"/>
            </a:solidFill>
            <a:ln w="0">
              <a:noFill/>
            </a:ln>
          </p:spPr>
          <p:style>
            <a:lnRef idx="0"/>
            <a:fillRef idx="0"/>
            <a:effectRef idx="0"/>
            <a:fontRef idx="minor"/>
          </p:style>
        </p:sp>
        <p:sp>
          <p:nvSpPr>
            <p:cNvPr id="540" name="AutoShape 148"/>
            <p:cNvSpPr/>
            <p:nvPr/>
          </p:nvSpPr>
          <p:spPr>
            <a:xfrm>
              <a:off x="3023640" y="3262320"/>
              <a:ext cx="108000" cy="108000"/>
            </a:xfrm>
            <a:custGeom>
              <a:avLst/>
              <a:gdLst/>
              <a:ahLst/>
              <a:rect l="l" t="t"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solidFill>
              <a:srgbClr val="ff5969"/>
            </a:solidFill>
            <a:ln w="0">
              <a:noFill/>
            </a:ln>
          </p:spPr>
          <p:style>
            <a:lnRef idx="0"/>
            <a:fillRef idx="0"/>
            <a:effectRef idx="0"/>
            <a:fontRef idx="minor"/>
          </p:style>
        </p:sp>
      </p:grpSp>
    </p:spTree>
  </p:cSld>
  <mc:AlternateContent>
    <mc:Choice Requires="p14">
      <p:transition spd="slow" p14:dur="2000"/>
    </mc:Choice>
    <mc:Fallback>
      <p:transition spd="slow"/>
    </mc:Fallback>
  </mc:AlternateContent>
  <p:timing>
    <p:tnLst>
      <p:par>
        <p:cTn id="412" dur="indefinite" restart="never" nodeType="tmRoot">
          <p:childTnLst>
            <p:seq>
              <p:cTn id="413" dur="indefinite" nodeType="mainSeq">
                <p:childTnLst>
                  <p:par>
                    <p:cTn id="414" fill="hold">
                      <p:stCondLst>
                        <p:cond delay="indefinite"/>
                      </p:stCondLst>
                      <p:childTnLst>
                        <p:par>
                          <p:cTn id="415" fill="hold">
                            <p:stCondLst>
                              <p:cond delay="0"/>
                            </p:stCondLst>
                            <p:childTnLst>
                              <p:par>
                                <p:cTn id="416" nodeType="clickEffect" fill="hold" presetClass="entr" presetID="10">
                                  <p:stCondLst>
                                    <p:cond delay="0"/>
                                  </p:stCondLst>
                                  <p:childTnLst>
                                    <p:set>
                                      <p:cBhvr>
                                        <p:cTn id="417" dur="1" fill="hold">
                                          <p:stCondLst>
                                            <p:cond delay="0"/>
                                          </p:stCondLst>
                                        </p:cTn>
                                        <p:tgtEl>
                                          <p:spTgt spid="506"/>
                                        </p:tgtEl>
                                        <p:attrNameLst>
                                          <p:attrName>style.visibility</p:attrName>
                                        </p:attrNameLst>
                                      </p:cBhvr>
                                      <p:to>
                                        <p:strVal val="visible"/>
                                      </p:to>
                                    </p:set>
                                    <p:animEffect filter="fade" transition="in">
                                      <p:cBhvr additive="repl">
                                        <p:cTn id="418" dur="500"/>
                                        <p:tgtEl>
                                          <p:spTgt spid="506"/>
                                        </p:tgtEl>
                                      </p:cBhvr>
                                    </p:animEffect>
                                  </p:childTnLst>
                                </p:cTn>
                              </p:par>
                            </p:childTnLst>
                          </p:cTn>
                        </p:par>
                        <p:par>
                          <p:cTn id="419" fill="hold">
                            <p:stCondLst>
                              <p:cond delay="500"/>
                            </p:stCondLst>
                            <p:childTnLst>
                              <p:par>
                                <p:cTn id="420" nodeType="afterEffect" fill="hold" presetClass="entr" presetID="10">
                                  <p:stCondLst>
                                    <p:cond delay="0"/>
                                  </p:stCondLst>
                                  <p:childTnLst>
                                    <p:set>
                                      <p:cBhvr>
                                        <p:cTn id="421" dur="1" fill="hold">
                                          <p:stCondLst>
                                            <p:cond delay="0"/>
                                          </p:stCondLst>
                                        </p:cTn>
                                        <p:tgtEl>
                                          <p:spTgt spid="514"/>
                                        </p:tgtEl>
                                        <p:attrNameLst>
                                          <p:attrName>style.visibility</p:attrName>
                                        </p:attrNameLst>
                                      </p:cBhvr>
                                      <p:to>
                                        <p:strVal val="visible"/>
                                      </p:to>
                                    </p:set>
                                    <p:animEffect filter="fade" transition="in">
                                      <p:cBhvr additive="repl">
                                        <p:cTn id="422" dur="250"/>
                                        <p:tgtEl>
                                          <p:spTgt spid="514"/>
                                        </p:tgtEl>
                                      </p:cBhvr>
                                    </p:animEffect>
                                  </p:childTnLst>
                                </p:cTn>
                              </p:par>
                              <p:par>
                                <p:cTn id="423" nodeType="withEffect" fill="hold" presetClass="entr" presetID="53" presetSubtype="16">
                                  <p:stCondLst>
                                    <p:cond delay="0"/>
                                  </p:stCondLst>
                                  <p:childTnLst>
                                    <p:set>
                                      <p:cBhvr>
                                        <p:cTn id="424" dur="1" fill="hold">
                                          <p:stCondLst>
                                            <p:cond delay="0"/>
                                          </p:stCondLst>
                                        </p:cTn>
                                        <p:tgtEl>
                                          <p:spTgt spid="511"/>
                                        </p:tgtEl>
                                        <p:attrNameLst>
                                          <p:attrName>style.visibility</p:attrName>
                                        </p:attrNameLst>
                                      </p:cBhvr>
                                      <p:to>
                                        <p:strVal val="visible"/>
                                      </p:to>
                                    </p:set>
                                    <p:anim calcmode="lin" valueType="num">
                                      <p:cBhvr additive="repl">
                                        <p:cTn id="425" dur="500" fill="hold"/>
                                        <p:tgtEl>
                                          <p:spTgt spid="511"/>
                                        </p:tgtEl>
                                        <p:attrNameLst>
                                          <p:attrName>ppt_w</p:attrName>
                                        </p:attrNameLst>
                                      </p:cBhvr>
                                      <p:tavLst>
                                        <p:tav tm="0">
                                          <p:val>
                                            <p:strVal val="0"/>
                                          </p:val>
                                        </p:tav>
                                        <p:tav tm="100000">
                                          <p:val>
                                            <p:strVal val="#ppt_w"/>
                                          </p:val>
                                        </p:tav>
                                      </p:tavLst>
                                    </p:anim>
                                    <p:anim calcmode="lin" valueType="num">
                                      <p:cBhvr additive="repl">
                                        <p:cTn id="426" dur="500" fill="hold"/>
                                        <p:tgtEl>
                                          <p:spTgt spid="511"/>
                                        </p:tgtEl>
                                        <p:attrNameLst>
                                          <p:attrName>ppt_h</p:attrName>
                                        </p:attrNameLst>
                                      </p:cBhvr>
                                      <p:tavLst>
                                        <p:tav tm="0">
                                          <p:val>
                                            <p:strVal val="0"/>
                                          </p:val>
                                        </p:tav>
                                        <p:tav tm="100000">
                                          <p:val>
                                            <p:strVal val="#ppt_h"/>
                                          </p:val>
                                        </p:tav>
                                      </p:tavLst>
                                    </p:anim>
                                    <p:animEffect filter="fade" transition="in">
                                      <p:cBhvr additive="repl">
                                        <p:cTn id="427" dur="500"/>
                                        <p:tgtEl>
                                          <p:spTgt spid="511"/>
                                        </p:tgtEl>
                                      </p:cBhvr>
                                    </p:animEffect>
                                  </p:childTnLst>
                                </p:cTn>
                              </p:par>
                              <p:par>
                                <p:cTn id="428" nodeType="withEffect" fill="hold" presetClass="entr" presetID="53" presetSubtype="16">
                                  <p:stCondLst>
                                    <p:cond delay="250"/>
                                  </p:stCondLst>
                                  <p:childTnLst>
                                    <p:set>
                                      <p:cBhvr>
                                        <p:cTn id="429" dur="1" fill="hold">
                                          <p:stCondLst>
                                            <p:cond delay="0"/>
                                          </p:stCondLst>
                                        </p:cTn>
                                        <p:tgtEl>
                                          <p:spTgt spid="512"/>
                                        </p:tgtEl>
                                        <p:attrNameLst>
                                          <p:attrName>style.visibility</p:attrName>
                                        </p:attrNameLst>
                                      </p:cBhvr>
                                      <p:to>
                                        <p:strVal val="visible"/>
                                      </p:to>
                                    </p:set>
                                    <p:anim calcmode="lin" valueType="num">
                                      <p:cBhvr additive="repl">
                                        <p:cTn id="430" dur="500" fill="hold"/>
                                        <p:tgtEl>
                                          <p:spTgt spid="512"/>
                                        </p:tgtEl>
                                        <p:attrNameLst>
                                          <p:attrName>ppt_w</p:attrName>
                                        </p:attrNameLst>
                                      </p:cBhvr>
                                      <p:tavLst>
                                        <p:tav tm="0">
                                          <p:val>
                                            <p:strVal val="0"/>
                                          </p:val>
                                        </p:tav>
                                        <p:tav tm="100000">
                                          <p:val>
                                            <p:strVal val="#ppt_w"/>
                                          </p:val>
                                        </p:tav>
                                      </p:tavLst>
                                    </p:anim>
                                    <p:anim calcmode="lin" valueType="num">
                                      <p:cBhvr additive="repl">
                                        <p:cTn id="431" dur="500" fill="hold"/>
                                        <p:tgtEl>
                                          <p:spTgt spid="512"/>
                                        </p:tgtEl>
                                        <p:attrNameLst>
                                          <p:attrName>ppt_h</p:attrName>
                                        </p:attrNameLst>
                                      </p:cBhvr>
                                      <p:tavLst>
                                        <p:tav tm="0">
                                          <p:val>
                                            <p:strVal val="0"/>
                                          </p:val>
                                        </p:tav>
                                        <p:tav tm="100000">
                                          <p:val>
                                            <p:strVal val="#ppt_h"/>
                                          </p:val>
                                        </p:tav>
                                      </p:tavLst>
                                    </p:anim>
                                    <p:animEffect filter="fade" transition="in">
                                      <p:cBhvr additive="repl">
                                        <p:cTn id="432" dur="500"/>
                                        <p:tgtEl>
                                          <p:spTgt spid="512"/>
                                        </p:tgtEl>
                                      </p:cBhvr>
                                    </p:animEffect>
                                  </p:childTnLst>
                                </p:cTn>
                              </p:par>
                              <p:par>
                                <p:cTn id="433" nodeType="withEffect" fill="hold" presetClass="entr" presetID="53" presetSubtype="16">
                                  <p:stCondLst>
                                    <p:cond delay="500"/>
                                  </p:stCondLst>
                                  <p:childTnLst>
                                    <p:set>
                                      <p:cBhvr>
                                        <p:cTn id="434" dur="1" fill="hold">
                                          <p:stCondLst>
                                            <p:cond delay="0"/>
                                          </p:stCondLst>
                                        </p:cTn>
                                        <p:tgtEl>
                                          <p:spTgt spid="513"/>
                                        </p:tgtEl>
                                        <p:attrNameLst>
                                          <p:attrName>style.visibility</p:attrName>
                                        </p:attrNameLst>
                                      </p:cBhvr>
                                      <p:to>
                                        <p:strVal val="visible"/>
                                      </p:to>
                                    </p:set>
                                    <p:anim calcmode="lin" valueType="num">
                                      <p:cBhvr additive="repl">
                                        <p:cTn id="435" dur="500" fill="hold"/>
                                        <p:tgtEl>
                                          <p:spTgt spid="513"/>
                                        </p:tgtEl>
                                        <p:attrNameLst>
                                          <p:attrName>ppt_w</p:attrName>
                                        </p:attrNameLst>
                                      </p:cBhvr>
                                      <p:tavLst>
                                        <p:tav tm="0">
                                          <p:val>
                                            <p:strVal val="0"/>
                                          </p:val>
                                        </p:tav>
                                        <p:tav tm="100000">
                                          <p:val>
                                            <p:strVal val="#ppt_w"/>
                                          </p:val>
                                        </p:tav>
                                      </p:tavLst>
                                    </p:anim>
                                    <p:anim calcmode="lin" valueType="num">
                                      <p:cBhvr additive="repl">
                                        <p:cTn id="436" dur="500" fill="hold"/>
                                        <p:tgtEl>
                                          <p:spTgt spid="513"/>
                                        </p:tgtEl>
                                        <p:attrNameLst>
                                          <p:attrName>ppt_h</p:attrName>
                                        </p:attrNameLst>
                                      </p:cBhvr>
                                      <p:tavLst>
                                        <p:tav tm="0">
                                          <p:val>
                                            <p:strVal val="0"/>
                                          </p:val>
                                        </p:tav>
                                        <p:tav tm="100000">
                                          <p:val>
                                            <p:strVal val="#ppt_h"/>
                                          </p:val>
                                        </p:tav>
                                      </p:tavLst>
                                    </p:anim>
                                    <p:animEffect filter="fade" transition="in">
                                      <p:cBhvr additive="repl">
                                        <p:cTn id="437" dur="500"/>
                                        <p:tgtEl>
                                          <p:spTgt spid="513"/>
                                        </p:tgtEl>
                                      </p:cBhvr>
                                    </p:animEffect>
                                  </p:childTnLst>
                                </p:cTn>
                              </p:par>
                              <p:par>
                                <p:cTn id="438" nodeType="withEffect" fill="hold" presetClass="entr" presetID="53" presetSubtype="16">
                                  <p:stCondLst>
                                    <p:cond delay="750"/>
                                  </p:stCondLst>
                                  <p:childTnLst>
                                    <p:set>
                                      <p:cBhvr>
                                        <p:cTn id="439" dur="1" fill="hold">
                                          <p:stCondLst>
                                            <p:cond delay="0"/>
                                          </p:stCondLst>
                                        </p:cTn>
                                        <p:tgtEl>
                                          <p:spTgt spid="538"/>
                                        </p:tgtEl>
                                        <p:attrNameLst>
                                          <p:attrName>style.visibility</p:attrName>
                                        </p:attrNameLst>
                                      </p:cBhvr>
                                      <p:to>
                                        <p:strVal val="visible"/>
                                      </p:to>
                                    </p:set>
                                    <p:anim calcmode="lin" valueType="num">
                                      <p:cBhvr additive="repl">
                                        <p:cTn id="440" dur="500" fill="hold"/>
                                        <p:tgtEl>
                                          <p:spTgt spid="538"/>
                                        </p:tgtEl>
                                        <p:attrNameLst>
                                          <p:attrName>ppt_w</p:attrName>
                                        </p:attrNameLst>
                                      </p:cBhvr>
                                      <p:tavLst>
                                        <p:tav tm="0">
                                          <p:val>
                                            <p:strVal val="0"/>
                                          </p:val>
                                        </p:tav>
                                        <p:tav tm="100000">
                                          <p:val>
                                            <p:strVal val="#ppt_w"/>
                                          </p:val>
                                        </p:tav>
                                      </p:tavLst>
                                    </p:anim>
                                    <p:anim calcmode="lin" valueType="num">
                                      <p:cBhvr additive="repl">
                                        <p:cTn id="441" dur="500" fill="hold"/>
                                        <p:tgtEl>
                                          <p:spTgt spid="538"/>
                                        </p:tgtEl>
                                        <p:attrNameLst>
                                          <p:attrName>ppt_h</p:attrName>
                                        </p:attrNameLst>
                                      </p:cBhvr>
                                      <p:tavLst>
                                        <p:tav tm="0">
                                          <p:val>
                                            <p:strVal val="0"/>
                                          </p:val>
                                        </p:tav>
                                        <p:tav tm="100000">
                                          <p:val>
                                            <p:strVal val="#ppt_h"/>
                                          </p:val>
                                        </p:tav>
                                      </p:tavLst>
                                    </p:anim>
                                    <p:animEffect filter="fade" transition="in">
                                      <p:cBhvr additive="repl">
                                        <p:cTn id="442" dur="500"/>
                                        <p:tgtEl>
                                          <p:spTgt spid="538"/>
                                        </p:tgtEl>
                                      </p:cBhvr>
                                    </p:animEffect>
                                  </p:childTnLst>
                                </p:cTn>
                              </p:par>
                            </p:childTnLst>
                          </p:cTn>
                        </p:par>
                        <p:par>
                          <p:cTn id="443" fill="hold">
                            <p:stCondLst>
                              <p:cond delay="1750"/>
                            </p:stCondLst>
                            <p:childTnLst>
                              <p:par>
                                <p:cTn id="444" nodeType="afterEffect" fill="hold" presetClass="entr" presetID="47">
                                  <p:stCondLst>
                                    <p:cond delay="0"/>
                                  </p:stCondLst>
                                  <p:childTnLst>
                                    <p:set>
                                      <p:cBhvr>
                                        <p:cTn id="445" dur="1" fill="hold">
                                          <p:stCondLst>
                                            <p:cond delay="0"/>
                                          </p:stCondLst>
                                        </p:cTn>
                                        <p:tgtEl>
                                          <p:spTgt spid="516"/>
                                        </p:tgtEl>
                                        <p:attrNameLst>
                                          <p:attrName>style.visibility</p:attrName>
                                        </p:attrNameLst>
                                      </p:cBhvr>
                                      <p:to>
                                        <p:strVal val="visible"/>
                                      </p:to>
                                    </p:set>
                                    <p:animEffect filter="fade" transition="in">
                                      <p:cBhvr additive="repl">
                                        <p:cTn id="446" dur="500"/>
                                        <p:tgtEl>
                                          <p:spTgt spid="516"/>
                                        </p:tgtEl>
                                      </p:cBhvr>
                                    </p:animEffect>
                                    <p:anim calcmode="lin" valueType="num">
                                      <p:cBhvr additive="repl">
                                        <p:cTn id="447" dur="500" fill="hold"/>
                                        <p:tgtEl>
                                          <p:spTgt spid="516"/>
                                        </p:tgtEl>
                                        <p:attrNameLst>
                                          <p:attrName>ppt_x</p:attrName>
                                        </p:attrNameLst>
                                      </p:cBhvr>
                                      <p:tavLst>
                                        <p:tav tm="0">
                                          <p:val>
                                            <p:strVal val="#ppt_x"/>
                                          </p:val>
                                        </p:tav>
                                        <p:tav tm="100000">
                                          <p:val>
                                            <p:strVal val="#ppt_x"/>
                                          </p:val>
                                        </p:tav>
                                      </p:tavLst>
                                    </p:anim>
                                    <p:anim calcmode="lin" valueType="num">
                                      <p:cBhvr additive="repl">
                                        <p:cTn id="448" dur="500" fill="hold"/>
                                        <p:tgtEl>
                                          <p:spTgt spid="516"/>
                                        </p:tgtEl>
                                        <p:attrNameLst>
                                          <p:attrName>ppt_y</p:attrName>
                                        </p:attrNameLst>
                                      </p:cBhvr>
                                      <p:tavLst>
                                        <p:tav tm="0">
                                          <p:val>
                                            <p:strVal val="#ppt_y-.1"/>
                                          </p:val>
                                        </p:tav>
                                        <p:tav tm="100000">
                                          <p:val>
                                            <p:strVal val="#ppt_y"/>
                                          </p:val>
                                        </p:tav>
                                      </p:tavLst>
                                    </p:anim>
                                  </p:childTnLst>
                                </p:cTn>
                              </p:par>
                            </p:childTnLst>
                          </p:cTn>
                        </p:par>
                        <p:par>
                          <p:cTn id="449" fill="hold">
                            <p:stCondLst>
                              <p:cond delay="2250"/>
                            </p:stCondLst>
                            <p:childTnLst>
                              <p:par>
                                <p:cTn id="450" nodeType="afterEffect" fill="hold" presetClass="entr" presetID="22" presetSubtype="1">
                                  <p:stCondLst>
                                    <p:cond delay="0"/>
                                  </p:stCondLst>
                                  <p:childTnLst>
                                    <p:set>
                                      <p:cBhvr>
                                        <p:cTn id="451" dur="1" fill="hold">
                                          <p:stCondLst>
                                            <p:cond delay="0"/>
                                          </p:stCondLst>
                                        </p:cTn>
                                        <p:tgtEl>
                                          <p:spTgt spid="510"/>
                                        </p:tgtEl>
                                        <p:attrNameLst>
                                          <p:attrName>style.visibility</p:attrName>
                                        </p:attrNameLst>
                                      </p:cBhvr>
                                      <p:to>
                                        <p:strVal val="visible"/>
                                      </p:to>
                                    </p:set>
                                    <p:animEffect filter="wipe(up)" transition="in">
                                      <p:cBhvr additive="repl">
                                        <p:cTn id="452" dur="250"/>
                                        <p:tgtEl>
                                          <p:spTgt spid="510"/>
                                        </p:tgtEl>
                                      </p:cBhvr>
                                    </p:animEffect>
                                  </p:childTnLst>
                                </p:cTn>
                              </p:par>
                            </p:childTnLst>
                          </p:cTn>
                        </p:par>
                        <p:par>
                          <p:cTn id="453" fill="hold">
                            <p:stCondLst>
                              <p:cond delay="2500"/>
                            </p:stCondLst>
                            <p:childTnLst>
                              <p:par>
                                <p:cTn id="454" nodeType="afterEffect" fill="hold" presetClass="entr" presetID="53" presetSubtype="16">
                                  <p:stCondLst>
                                    <p:cond delay="0"/>
                                  </p:stCondLst>
                                  <p:childTnLst>
                                    <p:set>
                                      <p:cBhvr>
                                        <p:cTn id="455" dur="1" fill="hold">
                                          <p:stCondLst>
                                            <p:cond delay="0"/>
                                          </p:stCondLst>
                                        </p:cTn>
                                        <p:tgtEl>
                                          <p:spTgt spid="515"/>
                                        </p:tgtEl>
                                        <p:attrNameLst>
                                          <p:attrName>style.visibility</p:attrName>
                                        </p:attrNameLst>
                                      </p:cBhvr>
                                      <p:to>
                                        <p:strVal val="visible"/>
                                      </p:to>
                                    </p:set>
                                    <p:anim calcmode="lin" valueType="num">
                                      <p:cBhvr additive="repl">
                                        <p:cTn id="456" dur="250" fill="hold"/>
                                        <p:tgtEl>
                                          <p:spTgt spid="515"/>
                                        </p:tgtEl>
                                        <p:attrNameLst>
                                          <p:attrName>ppt_w</p:attrName>
                                        </p:attrNameLst>
                                      </p:cBhvr>
                                      <p:tavLst>
                                        <p:tav tm="0">
                                          <p:val>
                                            <p:strVal val="0"/>
                                          </p:val>
                                        </p:tav>
                                        <p:tav tm="100000">
                                          <p:val>
                                            <p:strVal val="#ppt_w"/>
                                          </p:val>
                                        </p:tav>
                                      </p:tavLst>
                                    </p:anim>
                                    <p:anim calcmode="lin" valueType="num">
                                      <p:cBhvr additive="repl">
                                        <p:cTn id="457" dur="250" fill="hold"/>
                                        <p:tgtEl>
                                          <p:spTgt spid="515"/>
                                        </p:tgtEl>
                                        <p:attrNameLst>
                                          <p:attrName>ppt_h</p:attrName>
                                        </p:attrNameLst>
                                      </p:cBhvr>
                                      <p:tavLst>
                                        <p:tav tm="0">
                                          <p:val>
                                            <p:strVal val="0"/>
                                          </p:val>
                                        </p:tav>
                                        <p:tav tm="100000">
                                          <p:val>
                                            <p:strVal val="#ppt_h"/>
                                          </p:val>
                                        </p:tav>
                                      </p:tavLst>
                                    </p:anim>
                                    <p:animEffect filter="fade" transition="in">
                                      <p:cBhvr additive="repl">
                                        <p:cTn id="458" dur="250"/>
                                        <p:tgtEl>
                                          <p:spTgt spid="515"/>
                                        </p:tgtEl>
                                      </p:cBhvr>
                                    </p:animEffect>
                                  </p:childTnLst>
                                </p:cTn>
                              </p:par>
                            </p:childTnLst>
                          </p:cTn>
                        </p:par>
                        <p:par>
                          <p:cTn id="459" fill="hold">
                            <p:stCondLst>
                              <p:cond delay="2750"/>
                            </p:stCondLst>
                            <p:childTnLst>
                              <p:par>
                                <p:cTn id="460" nodeType="afterEffect" fill="hold" presetClass="entr" presetID="42">
                                  <p:stCondLst>
                                    <p:cond delay="0"/>
                                  </p:stCondLst>
                                  <p:childTnLst>
                                    <p:set>
                                      <p:cBhvr>
                                        <p:cTn id="461" dur="1" fill="hold">
                                          <p:stCondLst>
                                            <p:cond delay="0"/>
                                          </p:stCondLst>
                                        </p:cTn>
                                        <p:tgtEl>
                                          <p:spTgt spid="517"/>
                                        </p:tgtEl>
                                        <p:attrNameLst>
                                          <p:attrName>style.visibility</p:attrName>
                                        </p:attrNameLst>
                                      </p:cBhvr>
                                      <p:to>
                                        <p:strVal val="visible"/>
                                      </p:to>
                                    </p:set>
                                    <p:animEffect filter="fade" transition="in">
                                      <p:cBhvr additive="repl">
                                        <p:cTn id="462" dur="250"/>
                                        <p:tgtEl>
                                          <p:spTgt spid="517"/>
                                        </p:tgtEl>
                                      </p:cBhvr>
                                    </p:animEffect>
                                    <p:anim calcmode="lin" valueType="num">
                                      <p:cBhvr additive="repl">
                                        <p:cTn id="463" dur="250" fill="hold"/>
                                        <p:tgtEl>
                                          <p:spTgt spid="517"/>
                                        </p:tgtEl>
                                        <p:attrNameLst>
                                          <p:attrName>ppt_x</p:attrName>
                                        </p:attrNameLst>
                                      </p:cBhvr>
                                      <p:tavLst>
                                        <p:tav tm="0">
                                          <p:val>
                                            <p:strVal val="#ppt_x"/>
                                          </p:val>
                                        </p:tav>
                                        <p:tav tm="100000">
                                          <p:val>
                                            <p:strVal val="#ppt_x"/>
                                          </p:val>
                                        </p:tav>
                                      </p:tavLst>
                                    </p:anim>
                                    <p:anim calcmode="lin" valueType="num">
                                      <p:cBhvr additive="repl">
                                        <p:cTn id="464" dur="250" fill="hold"/>
                                        <p:tgtEl>
                                          <p:spTgt spid="517"/>
                                        </p:tgtEl>
                                        <p:attrNameLst>
                                          <p:attrName>ppt_y</p:attrName>
                                        </p:attrNameLst>
                                      </p:cBhvr>
                                      <p:tavLst>
                                        <p:tav tm="0">
                                          <p:val>
                                            <p:strVal val="#ppt_y+.1"/>
                                          </p:val>
                                        </p:tav>
                                        <p:tav tm="100000">
                                          <p:val>
                                            <p:strVal val="#ppt_y"/>
                                          </p:val>
                                        </p:tav>
                                      </p:tavLst>
                                    </p:anim>
                                  </p:childTnLst>
                                </p:cTn>
                              </p:par>
                            </p:childTnLst>
                          </p:cTn>
                        </p:par>
                        <p:par>
                          <p:cTn id="465" fill="hold">
                            <p:stCondLst>
                              <p:cond delay="3000"/>
                            </p:stCondLst>
                            <p:childTnLst>
                              <p:par>
                                <p:cTn id="466" nodeType="afterEffect" fill="hold" presetClass="entr" presetID="10">
                                  <p:stCondLst>
                                    <p:cond delay="0"/>
                                  </p:stCondLst>
                                  <p:childTnLst>
                                    <p:set>
                                      <p:cBhvr>
                                        <p:cTn id="467" dur="1" fill="hold">
                                          <p:stCondLst>
                                            <p:cond delay="0"/>
                                          </p:stCondLst>
                                        </p:cTn>
                                        <p:tgtEl>
                                          <p:spTgt spid="522"/>
                                        </p:tgtEl>
                                        <p:attrNameLst>
                                          <p:attrName>style.visibility</p:attrName>
                                        </p:attrNameLst>
                                      </p:cBhvr>
                                      <p:to>
                                        <p:strVal val="visible"/>
                                      </p:to>
                                    </p:set>
                                    <p:animEffect filter="fade" transition="in">
                                      <p:cBhvr additive="repl">
                                        <p:cTn id="468" dur="250"/>
                                        <p:tgtEl>
                                          <p:spTgt spid="522"/>
                                        </p:tgtEl>
                                      </p:cBhvr>
                                    </p:animEffect>
                                  </p:childTnLst>
                                </p:cTn>
                              </p:par>
                              <p:par>
                                <p:cTn id="469" nodeType="withEffect" fill="hold" presetClass="entr" presetID="53" presetSubtype="16">
                                  <p:stCondLst>
                                    <p:cond delay="0"/>
                                  </p:stCondLst>
                                  <p:childTnLst>
                                    <p:set>
                                      <p:cBhvr>
                                        <p:cTn id="470" dur="1" fill="hold">
                                          <p:stCondLst>
                                            <p:cond delay="0"/>
                                          </p:stCondLst>
                                        </p:cTn>
                                        <p:tgtEl>
                                          <p:spTgt spid="519"/>
                                        </p:tgtEl>
                                        <p:attrNameLst>
                                          <p:attrName>style.visibility</p:attrName>
                                        </p:attrNameLst>
                                      </p:cBhvr>
                                      <p:to>
                                        <p:strVal val="visible"/>
                                      </p:to>
                                    </p:set>
                                    <p:anim calcmode="lin" valueType="num">
                                      <p:cBhvr additive="repl">
                                        <p:cTn id="471" dur="500" fill="hold"/>
                                        <p:tgtEl>
                                          <p:spTgt spid="519"/>
                                        </p:tgtEl>
                                        <p:attrNameLst>
                                          <p:attrName>ppt_w</p:attrName>
                                        </p:attrNameLst>
                                      </p:cBhvr>
                                      <p:tavLst>
                                        <p:tav tm="0">
                                          <p:val>
                                            <p:strVal val="0"/>
                                          </p:val>
                                        </p:tav>
                                        <p:tav tm="100000">
                                          <p:val>
                                            <p:strVal val="#ppt_w"/>
                                          </p:val>
                                        </p:tav>
                                      </p:tavLst>
                                    </p:anim>
                                    <p:anim calcmode="lin" valueType="num">
                                      <p:cBhvr additive="repl">
                                        <p:cTn id="472" dur="500" fill="hold"/>
                                        <p:tgtEl>
                                          <p:spTgt spid="519"/>
                                        </p:tgtEl>
                                        <p:attrNameLst>
                                          <p:attrName>ppt_h</p:attrName>
                                        </p:attrNameLst>
                                      </p:cBhvr>
                                      <p:tavLst>
                                        <p:tav tm="0">
                                          <p:val>
                                            <p:strVal val="0"/>
                                          </p:val>
                                        </p:tav>
                                        <p:tav tm="100000">
                                          <p:val>
                                            <p:strVal val="#ppt_h"/>
                                          </p:val>
                                        </p:tav>
                                      </p:tavLst>
                                    </p:anim>
                                    <p:animEffect filter="fade" transition="in">
                                      <p:cBhvr additive="repl">
                                        <p:cTn id="473" dur="500"/>
                                        <p:tgtEl>
                                          <p:spTgt spid="519"/>
                                        </p:tgtEl>
                                      </p:cBhvr>
                                    </p:animEffect>
                                  </p:childTnLst>
                                </p:cTn>
                              </p:par>
                              <p:par>
                                <p:cTn id="474" nodeType="withEffect" fill="hold" presetClass="entr" presetID="53" presetSubtype="16">
                                  <p:stCondLst>
                                    <p:cond delay="250"/>
                                  </p:stCondLst>
                                  <p:childTnLst>
                                    <p:set>
                                      <p:cBhvr>
                                        <p:cTn id="475" dur="1" fill="hold">
                                          <p:stCondLst>
                                            <p:cond delay="0"/>
                                          </p:stCondLst>
                                        </p:cTn>
                                        <p:tgtEl>
                                          <p:spTgt spid="520"/>
                                        </p:tgtEl>
                                        <p:attrNameLst>
                                          <p:attrName>style.visibility</p:attrName>
                                        </p:attrNameLst>
                                      </p:cBhvr>
                                      <p:to>
                                        <p:strVal val="visible"/>
                                      </p:to>
                                    </p:set>
                                    <p:anim calcmode="lin" valueType="num">
                                      <p:cBhvr additive="repl">
                                        <p:cTn id="476" dur="500" fill="hold"/>
                                        <p:tgtEl>
                                          <p:spTgt spid="520"/>
                                        </p:tgtEl>
                                        <p:attrNameLst>
                                          <p:attrName>ppt_w</p:attrName>
                                        </p:attrNameLst>
                                      </p:cBhvr>
                                      <p:tavLst>
                                        <p:tav tm="0">
                                          <p:val>
                                            <p:strVal val="0"/>
                                          </p:val>
                                        </p:tav>
                                        <p:tav tm="100000">
                                          <p:val>
                                            <p:strVal val="#ppt_w"/>
                                          </p:val>
                                        </p:tav>
                                      </p:tavLst>
                                    </p:anim>
                                    <p:anim calcmode="lin" valueType="num">
                                      <p:cBhvr additive="repl">
                                        <p:cTn id="477" dur="500" fill="hold"/>
                                        <p:tgtEl>
                                          <p:spTgt spid="520"/>
                                        </p:tgtEl>
                                        <p:attrNameLst>
                                          <p:attrName>ppt_h</p:attrName>
                                        </p:attrNameLst>
                                      </p:cBhvr>
                                      <p:tavLst>
                                        <p:tav tm="0">
                                          <p:val>
                                            <p:strVal val="0"/>
                                          </p:val>
                                        </p:tav>
                                        <p:tav tm="100000">
                                          <p:val>
                                            <p:strVal val="#ppt_h"/>
                                          </p:val>
                                        </p:tav>
                                      </p:tavLst>
                                    </p:anim>
                                    <p:animEffect filter="fade" transition="in">
                                      <p:cBhvr additive="repl">
                                        <p:cTn id="478" dur="500"/>
                                        <p:tgtEl>
                                          <p:spTgt spid="520"/>
                                        </p:tgtEl>
                                      </p:cBhvr>
                                    </p:animEffect>
                                  </p:childTnLst>
                                </p:cTn>
                              </p:par>
                              <p:par>
                                <p:cTn id="479" nodeType="withEffect" fill="hold" presetClass="entr" presetID="53" presetSubtype="16">
                                  <p:stCondLst>
                                    <p:cond delay="500"/>
                                  </p:stCondLst>
                                  <p:childTnLst>
                                    <p:set>
                                      <p:cBhvr>
                                        <p:cTn id="480" dur="1" fill="hold">
                                          <p:stCondLst>
                                            <p:cond delay="0"/>
                                          </p:stCondLst>
                                        </p:cTn>
                                        <p:tgtEl>
                                          <p:spTgt spid="521"/>
                                        </p:tgtEl>
                                        <p:attrNameLst>
                                          <p:attrName>style.visibility</p:attrName>
                                        </p:attrNameLst>
                                      </p:cBhvr>
                                      <p:to>
                                        <p:strVal val="visible"/>
                                      </p:to>
                                    </p:set>
                                    <p:anim calcmode="lin" valueType="num">
                                      <p:cBhvr additive="repl">
                                        <p:cTn id="481" dur="500" fill="hold"/>
                                        <p:tgtEl>
                                          <p:spTgt spid="521"/>
                                        </p:tgtEl>
                                        <p:attrNameLst>
                                          <p:attrName>ppt_w</p:attrName>
                                        </p:attrNameLst>
                                      </p:cBhvr>
                                      <p:tavLst>
                                        <p:tav tm="0">
                                          <p:val>
                                            <p:strVal val="0"/>
                                          </p:val>
                                        </p:tav>
                                        <p:tav tm="100000">
                                          <p:val>
                                            <p:strVal val="#ppt_w"/>
                                          </p:val>
                                        </p:tav>
                                      </p:tavLst>
                                    </p:anim>
                                    <p:anim calcmode="lin" valueType="num">
                                      <p:cBhvr additive="repl">
                                        <p:cTn id="482" dur="500" fill="hold"/>
                                        <p:tgtEl>
                                          <p:spTgt spid="521"/>
                                        </p:tgtEl>
                                        <p:attrNameLst>
                                          <p:attrName>ppt_h</p:attrName>
                                        </p:attrNameLst>
                                      </p:cBhvr>
                                      <p:tavLst>
                                        <p:tav tm="0">
                                          <p:val>
                                            <p:strVal val="0"/>
                                          </p:val>
                                        </p:tav>
                                        <p:tav tm="100000">
                                          <p:val>
                                            <p:strVal val="#ppt_h"/>
                                          </p:val>
                                        </p:tav>
                                      </p:tavLst>
                                    </p:anim>
                                    <p:animEffect filter="fade" transition="in">
                                      <p:cBhvr additive="repl">
                                        <p:cTn id="483" dur="500"/>
                                        <p:tgtEl>
                                          <p:spTgt spid="521"/>
                                        </p:tgtEl>
                                      </p:cBhvr>
                                    </p:animEffect>
                                  </p:childTnLst>
                                </p:cTn>
                              </p:par>
                              <p:par>
                                <p:cTn id="484" nodeType="withEffect" fill="hold" presetClass="entr" presetID="53" presetSubtype="16">
                                  <p:stCondLst>
                                    <p:cond delay="750"/>
                                  </p:stCondLst>
                                  <p:childTnLst>
                                    <p:set>
                                      <p:cBhvr>
                                        <p:cTn id="485" dur="1" fill="hold">
                                          <p:stCondLst>
                                            <p:cond delay="0"/>
                                          </p:stCondLst>
                                        </p:cTn>
                                        <p:tgtEl>
                                          <p:spTgt spid="533"/>
                                        </p:tgtEl>
                                        <p:attrNameLst>
                                          <p:attrName>style.visibility</p:attrName>
                                        </p:attrNameLst>
                                      </p:cBhvr>
                                      <p:to>
                                        <p:strVal val="visible"/>
                                      </p:to>
                                    </p:set>
                                    <p:anim calcmode="lin" valueType="num">
                                      <p:cBhvr additive="repl">
                                        <p:cTn id="486" dur="500" fill="hold"/>
                                        <p:tgtEl>
                                          <p:spTgt spid="533"/>
                                        </p:tgtEl>
                                        <p:attrNameLst>
                                          <p:attrName>ppt_w</p:attrName>
                                        </p:attrNameLst>
                                      </p:cBhvr>
                                      <p:tavLst>
                                        <p:tav tm="0">
                                          <p:val>
                                            <p:strVal val="0"/>
                                          </p:val>
                                        </p:tav>
                                        <p:tav tm="100000">
                                          <p:val>
                                            <p:strVal val="#ppt_w"/>
                                          </p:val>
                                        </p:tav>
                                      </p:tavLst>
                                    </p:anim>
                                    <p:anim calcmode="lin" valueType="num">
                                      <p:cBhvr additive="repl">
                                        <p:cTn id="487" dur="500" fill="hold"/>
                                        <p:tgtEl>
                                          <p:spTgt spid="533"/>
                                        </p:tgtEl>
                                        <p:attrNameLst>
                                          <p:attrName>ppt_h</p:attrName>
                                        </p:attrNameLst>
                                      </p:cBhvr>
                                      <p:tavLst>
                                        <p:tav tm="0">
                                          <p:val>
                                            <p:strVal val="0"/>
                                          </p:val>
                                        </p:tav>
                                        <p:tav tm="100000">
                                          <p:val>
                                            <p:strVal val="#ppt_h"/>
                                          </p:val>
                                        </p:tav>
                                      </p:tavLst>
                                    </p:anim>
                                    <p:animEffect filter="fade" transition="in">
                                      <p:cBhvr additive="repl">
                                        <p:cTn id="488" dur="500"/>
                                        <p:tgtEl>
                                          <p:spTgt spid="533"/>
                                        </p:tgtEl>
                                      </p:cBhvr>
                                    </p:animEffect>
                                  </p:childTnLst>
                                </p:cTn>
                              </p:par>
                            </p:childTnLst>
                          </p:cTn>
                        </p:par>
                        <p:par>
                          <p:cTn id="489" fill="hold">
                            <p:stCondLst>
                              <p:cond delay="4250"/>
                            </p:stCondLst>
                            <p:childTnLst>
                              <p:par>
                                <p:cTn id="490" nodeType="afterEffect" fill="hold" presetClass="entr" presetID="47">
                                  <p:stCondLst>
                                    <p:cond delay="0"/>
                                  </p:stCondLst>
                                  <p:childTnLst>
                                    <p:set>
                                      <p:cBhvr>
                                        <p:cTn id="491" dur="1" fill="hold">
                                          <p:stCondLst>
                                            <p:cond delay="0"/>
                                          </p:stCondLst>
                                        </p:cTn>
                                        <p:tgtEl>
                                          <p:spTgt spid="509"/>
                                        </p:tgtEl>
                                        <p:attrNameLst>
                                          <p:attrName>style.visibility</p:attrName>
                                        </p:attrNameLst>
                                      </p:cBhvr>
                                      <p:to>
                                        <p:strVal val="visible"/>
                                      </p:to>
                                    </p:set>
                                    <p:animEffect filter="fade" transition="in">
                                      <p:cBhvr additive="repl">
                                        <p:cTn id="492" dur="250"/>
                                        <p:tgtEl>
                                          <p:spTgt spid="509"/>
                                        </p:tgtEl>
                                      </p:cBhvr>
                                    </p:animEffect>
                                    <p:anim calcmode="lin" valueType="num">
                                      <p:cBhvr additive="repl">
                                        <p:cTn id="493" dur="250" fill="hold"/>
                                        <p:tgtEl>
                                          <p:spTgt spid="509"/>
                                        </p:tgtEl>
                                        <p:attrNameLst>
                                          <p:attrName>ppt_x</p:attrName>
                                        </p:attrNameLst>
                                      </p:cBhvr>
                                      <p:tavLst>
                                        <p:tav tm="0">
                                          <p:val>
                                            <p:strVal val="#ppt_x"/>
                                          </p:val>
                                        </p:tav>
                                        <p:tav tm="100000">
                                          <p:val>
                                            <p:strVal val="#ppt_x"/>
                                          </p:val>
                                        </p:tav>
                                      </p:tavLst>
                                    </p:anim>
                                    <p:anim calcmode="lin" valueType="num">
                                      <p:cBhvr additive="repl">
                                        <p:cTn id="494" dur="250" fill="hold"/>
                                        <p:tgtEl>
                                          <p:spTgt spid="509"/>
                                        </p:tgtEl>
                                        <p:attrNameLst>
                                          <p:attrName>ppt_y</p:attrName>
                                        </p:attrNameLst>
                                      </p:cBhvr>
                                      <p:tavLst>
                                        <p:tav tm="0">
                                          <p:val>
                                            <p:strVal val="#ppt_y-.1"/>
                                          </p:val>
                                        </p:tav>
                                        <p:tav tm="100000">
                                          <p:val>
                                            <p:strVal val="#ppt_y"/>
                                          </p:val>
                                        </p:tav>
                                      </p:tavLst>
                                    </p:anim>
                                  </p:childTnLst>
                                </p:cTn>
                              </p:par>
                            </p:childTnLst>
                          </p:cTn>
                        </p:par>
                        <p:par>
                          <p:cTn id="495" fill="hold">
                            <p:stCondLst>
                              <p:cond delay="4500"/>
                            </p:stCondLst>
                            <p:childTnLst>
                              <p:par>
                                <p:cTn id="496" nodeType="afterEffect" fill="hold" presetClass="entr" presetID="22" presetSubtype="1">
                                  <p:stCondLst>
                                    <p:cond delay="0"/>
                                  </p:stCondLst>
                                  <p:childTnLst>
                                    <p:set>
                                      <p:cBhvr>
                                        <p:cTn id="497" dur="1" fill="hold">
                                          <p:stCondLst>
                                            <p:cond delay="0"/>
                                          </p:stCondLst>
                                        </p:cTn>
                                        <p:tgtEl>
                                          <p:spTgt spid="518"/>
                                        </p:tgtEl>
                                        <p:attrNameLst>
                                          <p:attrName>style.visibility</p:attrName>
                                        </p:attrNameLst>
                                      </p:cBhvr>
                                      <p:to>
                                        <p:strVal val="visible"/>
                                      </p:to>
                                    </p:set>
                                    <p:animEffect filter="wipe(up)" transition="in">
                                      <p:cBhvr additive="repl">
                                        <p:cTn id="498" dur="250"/>
                                        <p:tgtEl>
                                          <p:spTgt spid="518"/>
                                        </p:tgtEl>
                                      </p:cBhvr>
                                    </p:animEffect>
                                  </p:childTnLst>
                                </p:cTn>
                              </p:par>
                            </p:childTnLst>
                          </p:cTn>
                        </p:par>
                        <p:par>
                          <p:cTn id="499" fill="hold">
                            <p:stCondLst>
                              <p:cond delay="4750"/>
                            </p:stCondLst>
                            <p:childTnLst>
                              <p:par>
                                <p:cTn id="500" nodeType="afterEffect" fill="hold" presetClass="entr" presetID="53" presetSubtype="16">
                                  <p:stCondLst>
                                    <p:cond delay="0"/>
                                  </p:stCondLst>
                                  <p:childTnLst>
                                    <p:set>
                                      <p:cBhvr>
                                        <p:cTn id="501" dur="1" fill="hold">
                                          <p:stCondLst>
                                            <p:cond delay="0"/>
                                          </p:stCondLst>
                                        </p:cTn>
                                        <p:tgtEl>
                                          <p:spTgt spid="523"/>
                                        </p:tgtEl>
                                        <p:attrNameLst>
                                          <p:attrName>style.visibility</p:attrName>
                                        </p:attrNameLst>
                                      </p:cBhvr>
                                      <p:to>
                                        <p:strVal val="visible"/>
                                      </p:to>
                                    </p:set>
                                    <p:anim calcmode="lin" valueType="num">
                                      <p:cBhvr additive="repl">
                                        <p:cTn id="502" dur="250" fill="hold"/>
                                        <p:tgtEl>
                                          <p:spTgt spid="523"/>
                                        </p:tgtEl>
                                        <p:attrNameLst>
                                          <p:attrName>ppt_w</p:attrName>
                                        </p:attrNameLst>
                                      </p:cBhvr>
                                      <p:tavLst>
                                        <p:tav tm="0">
                                          <p:val>
                                            <p:strVal val="0"/>
                                          </p:val>
                                        </p:tav>
                                        <p:tav tm="100000">
                                          <p:val>
                                            <p:strVal val="#ppt_w"/>
                                          </p:val>
                                        </p:tav>
                                      </p:tavLst>
                                    </p:anim>
                                    <p:anim calcmode="lin" valueType="num">
                                      <p:cBhvr additive="repl">
                                        <p:cTn id="503" dur="250" fill="hold"/>
                                        <p:tgtEl>
                                          <p:spTgt spid="523"/>
                                        </p:tgtEl>
                                        <p:attrNameLst>
                                          <p:attrName>ppt_h</p:attrName>
                                        </p:attrNameLst>
                                      </p:cBhvr>
                                      <p:tavLst>
                                        <p:tav tm="0">
                                          <p:val>
                                            <p:strVal val="0"/>
                                          </p:val>
                                        </p:tav>
                                        <p:tav tm="100000">
                                          <p:val>
                                            <p:strVal val="#ppt_h"/>
                                          </p:val>
                                        </p:tav>
                                      </p:tavLst>
                                    </p:anim>
                                    <p:animEffect filter="fade" transition="in">
                                      <p:cBhvr additive="repl">
                                        <p:cTn id="504" dur="250"/>
                                        <p:tgtEl>
                                          <p:spTgt spid="523"/>
                                        </p:tgtEl>
                                      </p:cBhvr>
                                    </p:animEffect>
                                  </p:childTnLst>
                                </p:cTn>
                              </p:par>
                            </p:childTnLst>
                          </p:cTn>
                        </p:par>
                        <p:par>
                          <p:cTn id="505" fill="hold">
                            <p:stCondLst>
                              <p:cond delay="5000"/>
                            </p:stCondLst>
                            <p:childTnLst>
                              <p:par>
                                <p:cTn id="506" nodeType="afterEffect" fill="hold" presetClass="entr" presetID="42">
                                  <p:stCondLst>
                                    <p:cond delay="0"/>
                                  </p:stCondLst>
                                  <p:childTnLst>
                                    <p:set>
                                      <p:cBhvr>
                                        <p:cTn id="507" dur="1" fill="hold">
                                          <p:stCondLst>
                                            <p:cond delay="0"/>
                                          </p:stCondLst>
                                        </p:cTn>
                                        <p:tgtEl>
                                          <p:spTgt spid="524"/>
                                        </p:tgtEl>
                                        <p:attrNameLst>
                                          <p:attrName>style.visibility</p:attrName>
                                        </p:attrNameLst>
                                      </p:cBhvr>
                                      <p:to>
                                        <p:strVal val="visible"/>
                                      </p:to>
                                    </p:set>
                                    <p:animEffect filter="fade" transition="in">
                                      <p:cBhvr additive="repl">
                                        <p:cTn id="508" dur="500"/>
                                        <p:tgtEl>
                                          <p:spTgt spid="524"/>
                                        </p:tgtEl>
                                      </p:cBhvr>
                                    </p:animEffect>
                                    <p:anim calcmode="lin" valueType="num">
                                      <p:cBhvr additive="repl">
                                        <p:cTn id="509" dur="500" fill="hold"/>
                                        <p:tgtEl>
                                          <p:spTgt spid="524"/>
                                        </p:tgtEl>
                                        <p:attrNameLst>
                                          <p:attrName>ppt_x</p:attrName>
                                        </p:attrNameLst>
                                      </p:cBhvr>
                                      <p:tavLst>
                                        <p:tav tm="0">
                                          <p:val>
                                            <p:strVal val="#ppt_x"/>
                                          </p:val>
                                        </p:tav>
                                        <p:tav tm="100000">
                                          <p:val>
                                            <p:strVal val="#ppt_x"/>
                                          </p:val>
                                        </p:tav>
                                      </p:tavLst>
                                    </p:anim>
                                    <p:anim calcmode="lin" valueType="num">
                                      <p:cBhvr additive="repl">
                                        <p:cTn id="510" dur="500" fill="hold"/>
                                        <p:tgtEl>
                                          <p:spTgt spid="524"/>
                                        </p:tgtEl>
                                        <p:attrNameLst>
                                          <p:attrName>ppt_y</p:attrName>
                                        </p:attrNameLst>
                                      </p:cBhvr>
                                      <p:tavLst>
                                        <p:tav tm="0">
                                          <p:val>
                                            <p:strVal val="#ppt_y+.1"/>
                                          </p:val>
                                        </p:tav>
                                        <p:tav tm="100000">
                                          <p:val>
                                            <p:strVal val="#ppt_y"/>
                                          </p:val>
                                        </p:tav>
                                      </p:tavLst>
                                    </p:anim>
                                  </p:childTnLst>
                                </p:cTn>
                              </p:par>
                            </p:childTnLst>
                          </p:cTn>
                        </p:par>
                        <p:par>
                          <p:cTn id="511" fill="hold">
                            <p:stCondLst>
                              <p:cond delay="5500"/>
                            </p:stCondLst>
                            <p:childTnLst>
                              <p:par>
                                <p:cTn id="512" nodeType="afterEffect" fill="hold" presetClass="entr" presetID="10">
                                  <p:stCondLst>
                                    <p:cond delay="0"/>
                                  </p:stCondLst>
                                  <p:childTnLst>
                                    <p:set>
                                      <p:cBhvr>
                                        <p:cTn id="513" dur="1" fill="hold">
                                          <p:stCondLst>
                                            <p:cond delay="0"/>
                                          </p:stCondLst>
                                        </p:cTn>
                                        <p:tgtEl>
                                          <p:spTgt spid="529"/>
                                        </p:tgtEl>
                                        <p:attrNameLst>
                                          <p:attrName>style.visibility</p:attrName>
                                        </p:attrNameLst>
                                      </p:cBhvr>
                                      <p:to>
                                        <p:strVal val="visible"/>
                                      </p:to>
                                    </p:set>
                                    <p:animEffect filter="fade" transition="in">
                                      <p:cBhvr additive="repl">
                                        <p:cTn id="514" dur="250"/>
                                        <p:tgtEl>
                                          <p:spTgt spid="529"/>
                                        </p:tgtEl>
                                      </p:cBhvr>
                                    </p:animEffect>
                                  </p:childTnLst>
                                </p:cTn>
                              </p:par>
                              <p:par>
                                <p:cTn id="515" nodeType="withEffect" fill="hold" presetClass="entr" presetID="53" presetSubtype="16">
                                  <p:stCondLst>
                                    <p:cond delay="0"/>
                                  </p:stCondLst>
                                  <p:childTnLst>
                                    <p:set>
                                      <p:cBhvr>
                                        <p:cTn id="516" dur="1" fill="hold">
                                          <p:stCondLst>
                                            <p:cond delay="0"/>
                                          </p:stCondLst>
                                        </p:cTn>
                                        <p:tgtEl>
                                          <p:spTgt spid="526"/>
                                        </p:tgtEl>
                                        <p:attrNameLst>
                                          <p:attrName>style.visibility</p:attrName>
                                        </p:attrNameLst>
                                      </p:cBhvr>
                                      <p:to>
                                        <p:strVal val="visible"/>
                                      </p:to>
                                    </p:set>
                                    <p:anim calcmode="lin" valueType="num">
                                      <p:cBhvr additive="repl">
                                        <p:cTn id="517" dur="500" fill="hold"/>
                                        <p:tgtEl>
                                          <p:spTgt spid="526"/>
                                        </p:tgtEl>
                                        <p:attrNameLst>
                                          <p:attrName>ppt_w</p:attrName>
                                        </p:attrNameLst>
                                      </p:cBhvr>
                                      <p:tavLst>
                                        <p:tav tm="0">
                                          <p:val>
                                            <p:strVal val="0"/>
                                          </p:val>
                                        </p:tav>
                                        <p:tav tm="100000">
                                          <p:val>
                                            <p:strVal val="#ppt_w"/>
                                          </p:val>
                                        </p:tav>
                                      </p:tavLst>
                                    </p:anim>
                                    <p:anim calcmode="lin" valueType="num">
                                      <p:cBhvr additive="repl">
                                        <p:cTn id="518" dur="500" fill="hold"/>
                                        <p:tgtEl>
                                          <p:spTgt spid="526"/>
                                        </p:tgtEl>
                                        <p:attrNameLst>
                                          <p:attrName>ppt_h</p:attrName>
                                        </p:attrNameLst>
                                      </p:cBhvr>
                                      <p:tavLst>
                                        <p:tav tm="0">
                                          <p:val>
                                            <p:strVal val="0"/>
                                          </p:val>
                                        </p:tav>
                                        <p:tav tm="100000">
                                          <p:val>
                                            <p:strVal val="#ppt_h"/>
                                          </p:val>
                                        </p:tav>
                                      </p:tavLst>
                                    </p:anim>
                                    <p:animEffect filter="fade" transition="in">
                                      <p:cBhvr additive="repl">
                                        <p:cTn id="519" dur="500"/>
                                        <p:tgtEl>
                                          <p:spTgt spid="526"/>
                                        </p:tgtEl>
                                      </p:cBhvr>
                                    </p:animEffect>
                                  </p:childTnLst>
                                </p:cTn>
                              </p:par>
                              <p:par>
                                <p:cTn id="520" nodeType="withEffect" fill="hold" presetClass="entr" presetID="53" presetSubtype="16">
                                  <p:stCondLst>
                                    <p:cond delay="250"/>
                                  </p:stCondLst>
                                  <p:childTnLst>
                                    <p:set>
                                      <p:cBhvr>
                                        <p:cTn id="521" dur="1" fill="hold">
                                          <p:stCondLst>
                                            <p:cond delay="0"/>
                                          </p:stCondLst>
                                        </p:cTn>
                                        <p:tgtEl>
                                          <p:spTgt spid="527"/>
                                        </p:tgtEl>
                                        <p:attrNameLst>
                                          <p:attrName>style.visibility</p:attrName>
                                        </p:attrNameLst>
                                      </p:cBhvr>
                                      <p:to>
                                        <p:strVal val="visible"/>
                                      </p:to>
                                    </p:set>
                                    <p:anim calcmode="lin" valueType="num">
                                      <p:cBhvr additive="repl">
                                        <p:cTn id="522" dur="500" fill="hold"/>
                                        <p:tgtEl>
                                          <p:spTgt spid="527"/>
                                        </p:tgtEl>
                                        <p:attrNameLst>
                                          <p:attrName>ppt_w</p:attrName>
                                        </p:attrNameLst>
                                      </p:cBhvr>
                                      <p:tavLst>
                                        <p:tav tm="0">
                                          <p:val>
                                            <p:strVal val="0"/>
                                          </p:val>
                                        </p:tav>
                                        <p:tav tm="100000">
                                          <p:val>
                                            <p:strVal val="#ppt_w"/>
                                          </p:val>
                                        </p:tav>
                                      </p:tavLst>
                                    </p:anim>
                                    <p:anim calcmode="lin" valueType="num">
                                      <p:cBhvr additive="repl">
                                        <p:cTn id="523" dur="500" fill="hold"/>
                                        <p:tgtEl>
                                          <p:spTgt spid="527"/>
                                        </p:tgtEl>
                                        <p:attrNameLst>
                                          <p:attrName>ppt_h</p:attrName>
                                        </p:attrNameLst>
                                      </p:cBhvr>
                                      <p:tavLst>
                                        <p:tav tm="0">
                                          <p:val>
                                            <p:strVal val="0"/>
                                          </p:val>
                                        </p:tav>
                                        <p:tav tm="100000">
                                          <p:val>
                                            <p:strVal val="#ppt_h"/>
                                          </p:val>
                                        </p:tav>
                                      </p:tavLst>
                                    </p:anim>
                                    <p:animEffect filter="fade" transition="in">
                                      <p:cBhvr additive="repl">
                                        <p:cTn id="524" dur="500"/>
                                        <p:tgtEl>
                                          <p:spTgt spid="527"/>
                                        </p:tgtEl>
                                      </p:cBhvr>
                                    </p:animEffect>
                                  </p:childTnLst>
                                </p:cTn>
                              </p:par>
                              <p:par>
                                <p:cTn id="525" nodeType="withEffect" fill="hold" presetClass="entr" presetID="53" presetSubtype="16">
                                  <p:stCondLst>
                                    <p:cond delay="500"/>
                                  </p:stCondLst>
                                  <p:childTnLst>
                                    <p:set>
                                      <p:cBhvr>
                                        <p:cTn id="526" dur="1" fill="hold">
                                          <p:stCondLst>
                                            <p:cond delay="0"/>
                                          </p:stCondLst>
                                        </p:cTn>
                                        <p:tgtEl>
                                          <p:spTgt spid="528"/>
                                        </p:tgtEl>
                                        <p:attrNameLst>
                                          <p:attrName>style.visibility</p:attrName>
                                        </p:attrNameLst>
                                      </p:cBhvr>
                                      <p:to>
                                        <p:strVal val="visible"/>
                                      </p:to>
                                    </p:set>
                                    <p:anim calcmode="lin" valueType="num">
                                      <p:cBhvr additive="repl">
                                        <p:cTn id="527" dur="500" fill="hold"/>
                                        <p:tgtEl>
                                          <p:spTgt spid="528"/>
                                        </p:tgtEl>
                                        <p:attrNameLst>
                                          <p:attrName>ppt_w</p:attrName>
                                        </p:attrNameLst>
                                      </p:cBhvr>
                                      <p:tavLst>
                                        <p:tav tm="0">
                                          <p:val>
                                            <p:strVal val="0"/>
                                          </p:val>
                                        </p:tav>
                                        <p:tav tm="100000">
                                          <p:val>
                                            <p:strVal val="#ppt_w"/>
                                          </p:val>
                                        </p:tav>
                                      </p:tavLst>
                                    </p:anim>
                                    <p:anim calcmode="lin" valueType="num">
                                      <p:cBhvr additive="repl">
                                        <p:cTn id="528" dur="500" fill="hold"/>
                                        <p:tgtEl>
                                          <p:spTgt spid="528"/>
                                        </p:tgtEl>
                                        <p:attrNameLst>
                                          <p:attrName>ppt_h</p:attrName>
                                        </p:attrNameLst>
                                      </p:cBhvr>
                                      <p:tavLst>
                                        <p:tav tm="0">
                                          <p:val>
                                            <p:strVal val="0"/>
                                          </p:val>
                                        </p:tav>
                                        <p:tav tm="100000">
                                          <p:val>
                                            <p:strVal val="#ppt_h"/>
                                          </p:val>
                                        </p:tav>
                                      </p:tavLst>
                                    </p:anim>
                                    <p:animEffect filter="fade" transition="in">
                                      <p:cBhvr additive="repl">
                                        <p:cTn id="529" dur="500"/>
                                        <p:tgtEl>
                                          <p:spTgt spid="528"/>
                                        </p:tgtEl>
                                      </p:cBhvr>
                                    </p:animEffect>
                                  </p:childTnLst>
                                </p:cTn>
                              </p:par>
                              <p:par>
                                <p:cTn id="530" nodeType="withEffect" fill="hold" presetClass="entr" presetID="53" presetSubtype="16">
                                  <p:stCondLst>
                                    <p:cond delay="750"/>
                                  </p:stCondLst>
                                  <p:childTnLst>
                                    <p:set>
                                      <p:cBhvr>
                                        <p:cTn id="531" dur="1" fill="hold">
                                          <p:stCondLst>
                                            <p:cond delay="0"/>
                                          </p:stCondLst>
                                        </p:cTn>
                                        <p:tgtEl>
                                          <p:spTgt spid="537"/>
                                        </p:tgtEl>
                                        <p:attrNameLst>
                                          <p:attrName>style.visibility</p:attrName>
                                        </p:attrNameLst>
                                      </p:cBhvr>
                                      <p:to>
                                        <p:strVal val="visible"/>
                                      </p:to>
                                    </p:set>
                                    <p:anim calcmode="lin" valueType="num">
                                      <p:cBhvr additive="repl">
                                        <p:cTn id="532" dur="500" fill="hold"/>
                                        <p:tgtEl>
                                          <p:spTgt spid="537"/>
                                        </p:tgtEl>
                                        <p:attrNameLst>
                                          <p:attrName>ppt_w</p:attrName>
                                        </p:attrNameLst>
                                      </p:cBhvr>
                                      <p:tavLst>
                                        <p:tav tm="0">
                                          <p:val>
                                            <p:strVal val="0"/>
                                          </p:val>
                                        </p:tav>
                                        <p:tav tm="100000">
                                          <p:val>
                                            <p:strVal val="#ppt_w"/>
                                          </p:val>
                                        </p:tav>
                                      </p:tavLst>
                                    </p:anim>
                                    <p:anim calcmode="lin" valueType="num">
                                      <p:cBhvr additive="repl">
                                        <p:cTn id="533" dur="500" fill="hold"/>
                                        <p:tgtEl>
                                          <p:spTgt spid="537"/>
                                        </p:tgtEl>
                                        <p:attrNameLst>
                                          <p:attrName>ppt_h</p:attrName>
                                        </p:attrNameLst>
                                      </p:cBhvr>
                                      <p:tavLst>
                                        <p:tav tm="0">
                                          <p:val>
                                            <p:strVal val="0"/>
                                          </p:val>
                                        </p:tav>
                                        <p:tav tm="100000">
                                          <p:val>
                                            <p:strVal val="#ppt_h"/>
                                          </p:val>
                                        </p:tav>
                                      </p:tavLst>
                                    </p:anim>
                                    <p:animEffect filter="fade" transition="in">
                                      <p:cBhvr additive="repl">
                                        <p:cTn id="534" dur="500"/>
                                        <p:tgtEl>
                                          <p:spTgt spid="537"/>
                                        </p:tgtEl>
                                      </p:cBhvr>
                                    </p:animEffect>
                                  </p:childTnLst>
                                </p:cTn>
                              </p:par>
                            </p:childTnLst>
                          </p:cTn>
                        </p:par>
                        <p:par>
                          <p:cTn id="535" fill="hold">
                            <p:stCondLst>
                              <p:cond delay="6750"/>
                            </p:stCondLst>
                            <p:childTnLst>
                              <p:par>
                                <p:cTn id="536" nodeType="afterEffect" fill="hold" presetClass="entr" presetID="47">
                                  <p:stCondLst>
                                    <p:cond delay="0"/>
                                  </p:stCondLst>
                                  <p:childTnLst>
                                    <p:set>
                                      <p:cBhvr>
                                        <p:cTn id="537" dur="1" fill="hold">
                                          <p:stCondLst>
                                            <p:cond delay="0"/>
                                          </p:stCondLst>
                                        </p:cTn>
                                        <p:tgtEl>
                                          <p:spTgt spid="531"/>
                                        </p:tgtEl>
                                        <p:attrNameLst>
                                          <p:attrName>style.visibility</p:attrName>
                                        </p:attrNameLst>
                                      </p:cBhvr>
                                      <p:to>
                                        <p:strVal val="visible"/>
                                      </p:to>
                                    </p:set>
                                    <p:animEffect filter="fade" transition="in">
                                      <p:cBhvr additive="repl">
                                        <p:cTn id="538" dur="250"/>
                                        <p:tgtEl>
                                          <p:spTgt spid="531"/>
                                        </p:tgtEl>
                                      </p:cBhvr>
                                    </p:animEffect>
                                    <p:anim calcmode="lin" valueType="num">
                                      <p:cBhvr additive="repl">
                                        <p:cTn id="539" dur="250" fill="hold"/>
                                        <p:tgtEl>
                                          <p:spTgt spid="531"/>
                                        </p:tgtEl>
                                        <p:attrNameLst>
                                          <p:attrName>ppt_x</p:attrName>
                                        </p:attrNameLst>
                                      </p:cBhvr>
                                      <p:tavLst>
                                        <p:tav tm="0">
                                          <p:val>
                                            <p:strVal val="#ppt_x"/>
                                          </p:val>
                                        </p:tav>
                                        <p:tav tm="100000">
                                          <p:val>
                                            <p:strVal val="#ppt_x"/>
                                          </p:val>
                                        </p:tav>
                                      </p:tavLst>
                                    </p:anim>
                                    <p:anim calcmode="lin" valueType="num">
                                      <p:cBhvr additive="repl">
                                        <p:cTn id="540" dur="250" fill="hold"/>
                                        <p:tgtEl>
                                          <p:spTgt spid="531"/>
                                        </p:tgtEl>
                                        <p:attrNameLst>
                                          <p:attrName>ppt_y</p:attrName>
                                        </p:attrNameLst>
                                      </p:cBhvr>
                                      <p:tavLst>
                                        <p:tav tm="0">
                                          <p:val>
                                            <p:strVal val="#ppt_y-.1"/>
                                          </p:val>
                                        </p:tav>
                                        <p:tav tm="100000">
                                          <p:val>
                                            <p:strVal val="#ppt_y"/>
                                          </p:val>
                                        </p:tav>
                                      </p:tavLst>
                                    </p:anim>
                                  </p:childTnLst>
                                </p:cTn>
                              </p:par>
                            </p:childTnLst>
                          </p:cTn>
                        </p:par>
                        <p:par>
                          <p:cTn id="541" fill="hold">
                            <p:stCondLst>
                              <p:cond delay="7000"/>
                            </p:stCondLst>
                            <p:childTnLst>
                              <p:par>
                                <p:cTn id="542" nodeType="afterEffect" fill="hold" presetClass="entr" presetID="22" presetSubtype="1">
                                  <p:stCondLst>
                                    <p:cond delay="0"/>
                                  </p:stCondLst>
                                  <p:childTnLst>
                                    <p:set>
                                      <p:cBhvr>
                                        <p:cTn id="543" dur="1" fill="hold">
                                          <p:stCondLst>
                                            <p:cond delay="0"/>
                                          </p:stCondLst>
                                        </p:cTn>
                                        <p:tgtEl>
                                          <p:spTgt spid="525"/>
                                        </p:tgtEl>
                                        <p:attrNameLst>
                                          <p:attrName>style.visibility</p:attrName>
                                        </p:attrNameLst>
                                      </p:cBhvr>
                                      <p:to>
                                        <p:strVal val="visible"/>
                                      </p:to>
                                    </p:set>
                                    <p:animEffect filter="wipe(up)" transition="in">
                                      <p:cBhvr additive="repl">
                                        <p:cTn id="544" dur="250"/>
                                        <p:tgtEl>
                                          <p:spTgt spid="525"/>
                                        </p:tgtEl>
                                      </p:cBhvr>
                                    </p:animEffect>
                                  </p:childTnLst>
                                </p:cTn>
                              </p:par>
                            </p:childTnLst>
                          </p:cTn>
                        </p:par>
                        <p:par>
                          <p:cTn id="545" fill="hold">
                            <p:stCondLst>
                              <p:cond delay="7250"/>
                            </p:stCondLst>
                            <p:childTnLst>
                              <p:par>
                                <p:cTn id="546" nodeType="afterEffect" fill="hold" presetClass="entr" presetID="53" presetSubtype="16">
                                  <p:stCondLst>
                                    <p:cond delay="0"/>
                                  </p:stCondLst>
                                  <p:childTnLst>
                                    <p:set>
                                      <p:cBhvr>
                                        <p:cTn id="547" dur="1" fill="hold">
                                          <p:stCondLst>
                                            <p:cond delay="0"/>
                                          </p:stCondLst>
                                        </p:cTn>
                                        <p:tgtEl>
                                          <p:spTgt spid="530"/>
                                        </p:tgtEl>
                                        <p:attrNameLst>
                                          <p:attrName>style.visibility</p:attrName>
                                        </p:attrNameLst>
                                      </p:cBhvr>
                                      <p:to>
                                        <p:strVal val="visible"/>
                                      </p:to>
                                    </p:set>
                                    <p:anim calcmode="lin" valueType="num">
                                      <p:cBhvr additive="repl">
                                        <p:cTn id="548" dur="250" fill="hold"/>
                                        <p:tgtEl>
                                          <p:spTgt spid="530"/>
                                        </p:tgtEl>
                                        <p:attrNameLst>
                                          <p:attrName>ppt_w</p:attrName>
                                        </p:attrNameLst>
                                      </p:cBhvr>
                                      <p:tavLst>
                                        <p:tav tm="0">
                                          <p:val>
                                            <p:strVal val="0"/>
                                          </p:val>
                                        </p:tav>
                                        <p:tav tm="100000">
                                          <p:val>
                                            <p:strVal val="#ppt_w"/>
                                          </p:val>
                                        </p:tav>
                                      </p:tavLst>
                                    </p:anim>
                                    <p:anim calcmode="lin" valueType="num">
                                      <p:cBhvr additive="repl">
                                        <p:cTn id="549" dur="250" fill="hold"/>
                                        <p:tgtEl>
                                          <p:spTgt spid="530"/>
                                        </p:tgtEl>
                                        <p:attrNameLst>
                                          <p:attrName>ppt_h</p:attrName>
                                        </p:attrNameLst>
                                      </p:cBhvr>
                                      <p:tavLst>
                                        <p:tav tm="0">
                                          <p:val>
                                            <p:strVal val="0"/>
                                          </p:val>
                                        </p:tav>
                                        <p:tav tm="100000">
                                          <p:val>
                                            <p:strVal val="#ppt_h"/>
                                          </p:val>
                                        </p:tav>
                                      </p:tavLst>
                                    </p:anim>
                                    <p:animEffect filter="fade" transition="in">
                                      <p:cBhvr additive="repl">
                                        <p:cTn id="550" dur="250"/>
                                        <p:tgtEl>
                                          <p:spTgt spid="530"/>
                                        </p:tgtEl>
                                      </p:cBhvr>
                                    </p:animEffect>
                                  </p:childTnLst>
                                </p:cTn>
                              </p:par>
                            </p:childTnLst>
                          </p:cTn>
                        </p:par>
                        <p:par>
                          <p:cTn id="551" fill="hold">
                            <p:stCondLst>
                              <p:cond delay="7500"/>
                            </p:stCondLst>
                            <p:childTnLst>
                              <p:par>
                                <p:cTn id="552" nodeType="afterEffect" fill="hold" presetClass="entr" presetID="42">
                                  <p:stCondLst>
                                    <p:cond delay="0"/>
                                  </p:stCondLst>
                                  <p:childTnLst>
                                    <p:set>
                                      <p:cBhvr>
                                        <p:cTn id="553" dur="1" fill="hold">
                                          <p:stCondLst>
                                            <p:cond delay="0"/>
                                          </p:stCondLst>
                                        </p:cTn>
                                        <p:tgtEl>
                                          <p:spTgt spid="532"/>
                                        </p:tgtEl>
                                        <p:attrNameLst>
                                          <p:attrName>style.visibility</p:attrName>
                                        </p:attrNameLst>
                                      </p:cBhvr>
                                      <p:to>
                                        <p:strVal val="visible"/>
                                      </p:to>
                                    </p:set>
                                    <p:animEffect filter="fade" transition="in">
                                      <p:cBhvr additive="repl">
                                        <p:cTn id="554" dur="500"/>
                                        <p:tgtEl>
                                          <p:spTgt spid="532"/>
                                        </p:tgtEl>
                                      </p:cBhvr>
                                    </p:animEffect>
                                    <p:anim calcmode="lin" valueType="num">
                                      <p:cBhvr additive="repl">
                                        <p:cTn id="555" dur="500" fill="hold"/>
                                        <p:tgtEl>
                                          <p:spTgt spid="532"/>
                                        </p:tgtEl>
                                        <p:attrNameLst>
                                          <p:attrName>ppt_x</p:attrName>
                                        </p:attrNameLst>
                                      </p:cBhvr>
                                      <p:tavLst>
                                        <p:tav tm="0">
                                          <p:val>
                                            <p:strVal val="#ppt_x"/>
                                          </p:val>
                                        </p:tav>
                                        <p:tav tm="100000">
                                          <p:val>
                                            <p:strVal val="#ppt_x"/>
                                          </p:val>
                                        </p:tav>
                                      </p:tavLst>
                                    </p:anim>
                                    <p:anim calcmode="lin" valueType="num">
                                      <p:cBhvr additive="repl">
                                        <p:cTn id="556" dur="500" fill="hold"/>
                                        <p:tgtEl>
                                          <p:spTgt spid="5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541" name="Group 35"/>
          <p:cNvGrpSpPr/>
          <p:nvPr/>
        </p:nvGrpSpPr>
        <p:grpSpPr>
          <a:xfrm>
            <a:off x="3347640" y="239040"/>
            <a:ext cx="5496120" cy="1138320"/>
            <a:chOff x="3347640" y="239040"/>
            <a:chExt cx="5496120" cy="1138320"/>
          </a:xfrm>
        </p:grpSpPr>
        <p:sp>
          <p:nvSpPr>
            <p:cNvPr id="542" name="TextBox 33"/>
            <p:cNvSpPr/>
            <p:nvPr/>
          </p:nvSpPr>
          <p:spPr>
            <a:xfrm>
              <a:off x="3677760" y="239040"/>
              <a:ext cx="4835880" cy="6386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3600" spc="-1" strike="noStrike">
                  <a:solidFill>
                    <a:srgbClr val="ff5969"/>
                  </a:solidFill>
                  <a:latin typeface="Tw Cen MT"/>
                  <a:ea typeface="DejaVu Sans"/>
                </a:rPr>
                <a:t>Our Infographics</a:t>
              </a:r>
              <a:endParaRPr b="0" lang="en-US" sz="3600" spc="-1" strike="noStrike">
                <a:latin typeface="Arial"/>
              </a:endParaRPr>
            </a:p>
          </p:txBody>
        </p:sp>
        <p:sp>
          <p:nvSpPr>
            <p:cNvPr id="543" name="TextBox 34"/>
            <p:cNvSpPr/>
            <p:nvPr/>
          </p:nvSpPr>
          <p:spPr>
            <a:xfrm>
              <a:off x="3347640" y="800640"/>
              <a:ext cx="5496120" cy="5767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1600" spc="-1" strike="noStrike">
                  <a:solidFill>
                    <a:srgbClr val="404040"/>
                  </a:solidFill>
                  <a:latin typeface="Tw Cen MT"/>
                  <a:ea typeface="DejaVu Sans"/>
                </a:rPr>
                <a:t>Here You can Add Some Brief Text That will Explain Your Tittle This is Just a Demo Text</a:t>
              </a:r>
              <a:endParaRPr b="0" lang="en-US" sz="1600" spc="-1" strike="noStrike">
                <a:latin typeface="Arial"/>
              </a:endParaRPr>
            </a:p>
          </p:txBody>
        </p:sp>
      </p:grpSp>
      <p:grpSp>
        <p:nvGrpSpPr>
          <p:cNvPr id="544" name="Group 36"/>
          <p:cNvGrpSpPr/>
          <p:nvPr/>
        </p:nvGrpSpPr>
        <p:grpSpPr>
          <a:xfrm>
            <a:off x="7687080" y="2004480"/>
            <a:ext cx="1804680" cy="1893240"/>
            <a:chOff x="7687080" y="2004480"/>
            <a:chExt cx="1804680" cy="1893240"/>
          </a:xfrm>
        </p:grpSpPr>
        <p:sp>
          <p:nvSpPr>
            <p:cNvPr id="545" name="Rectangle: Top Corners Rounded 37"/>
            <p:cNvSpPr/>
            <p:nvPr/>
          </p:nvSpPr>
          <p:spPr>
            <a:xfrm>
              <a:off x="7794000" y="2031480"/>
              <a:ext cx="1590840" cy="1866240"/>
            </a:xfrm>
            <a:prstGeom prst="round2SameRect">
              <a:avLst>
                <a:gd name="adj1" fmla="val 12063"/>
                <a:gd name="adj2" fmla="val 0"/>
              </a:avLst>
            </a:prstGeom>
            <a:solidFill>
              <a:srgbClr val="fec630"/>
            </a:solidFill>
            <a:ln w="12600">
              <a:noFill/>
            </a:ln>
          </p:spPr>
          <p:style>
            <a:lnRef idx="0"/>
            <a:fillRef idx="0"/>
            <a:effectRef idx="0"/>
            <a:fontRef idx="minor"/>
          </p:style>
        </p:sp>
        <p:sp>
          <p:nvSpPr>
            <p:cNvPr id="546" name="TextBox 38"/>
            <p:cNvSpPr/>
            <p:nvPr/>
          </p:nvSpPr>
          <p:spPr>
            <a:xfrm>
              <a:off x="7687080" y="2004480"/>
              <a:ext cx="1804680" cy="6386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3600" spc="-1" strike="noStrike">
                  <a:solidFill>
                    <a:srgbClr val="f2f2f2"/>
                  </a:solidFill>
                  <a:latin typeface="Tw Cen MT"/>
                  <a:ea typeface="DejaVu Sans"/>
                </a:rPr>
                <a:t>2018</a:t>
              </a:r>
              <a:endParaRPr b="0" lang="en-US" sz="3600" spc="-1" strike="noStrike">
                <a:latin typeface="Arial"/>
              </a:endParaRPr>
            </a:p>
          </p:txBody>
        </p:sp>
        <p:sp>
          <p:nvSpPr>
            <p:cNvPr id="547" name="TextBox 39"/>
            <p:cNvSpPr/>
            <p:nvPr/>
          </p:nvSpPr>
          <p:spPr>
            <a:xfrm>
              <a:off x="8142480" y="2385720"/>
              <a:ext cx="893880" cy="100440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6000" spc="-1" strike="noStrike">
                  <a:solidFill>
                    <a:srgbClr val="f2f2f2"/>
                  </a:solidFill>
                  <a:latin typeface="Tw Cen MT"/>
                  <a:ea typeface="DejaVu Sans"/>
                </a:rPr>
                <a:t>3</a:t>
              </a:r>
              <a:endParaRPr b="0" lang="en-US" sz="6000" spc="-1" strike="noStrike">
                <a:latin typeface="Arial"/>
              </a:endParaRPr>
            </a:p>
          </p:txBody>
        </p:sp>
      </p:grpSp>
      <p:grpSp>
        <p:nvGrpSpPr>
          <p:cNvPr id="548" name="Group 40"/>
          <p:cNvGrpSpPr/>
          <p:nvPr/>
        </p:nvGrpSpPr>
        <p:grpSpPr>
          <a:xfrm>
            <a:off x="5190120" y="2004480"/>
            <a:ext cx="1804680" cy="1893240"/>
            <a:chOff x="5190120" y="2004480"/>
            <a:chExt cx="1804680" cy="1893240"/>
          </a:xfrm>
        </p:grpSpPr>
        <p:sp>
          <p:nvSpPr>
            <p:cNvPr id="549" name="Rectangle: Top Corners Rounded 41"/>
            <p:cNvSpPr/>
            <p:nvPr/>
          </p:nvSpPr>
          <p:spPr>
            <a:xfrm>
              <a:off x="5297040" y="2031480"/>
              <a:ext cx="1590840" cy="1866240"/>
            </a:xfrm>
            <a:prstGeom prst="round2SameRect">
              <a:avLst>
                <a:gd name="adj1" fmla="val 12063"/>
                <a:gd name="adj2" fmla="val 0"/>
              </a:avLst>
            </a:prstGeom>
            <a:solidFill>
              <a:srgbClr val="52cbbe"/>
            </a:solidFill>
            <a:ln w="12600">
              <a:noFill/>
            </a:ln>
          </p:spPr>
          <p:style>
            <a:lnRef idx="0"/>
            <a:fillRef idx="0"/>
            <a:effectRef idx="0"/>
            <a:fontRef idx="minor"/>
          </p:style>
        </p:sp>
        <p:sp>
          <p:nvSpPr>
            <p:cNvPr id="550" name="TextBox 42"/>
            <p:cNvSpPr/>
            <p:nvPr/>
          </p:nvSpPr>
          <p:spPr>
            <a:xfrm>
              <a:off x="5190120" y="2004480"/>
              <a:ext cx="1804680" cy="6386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3600" spc="-1" strike="noStrike">
                  <a:solidFill>
                    <a:srgbClr val="f2f2f2"/>
                  </a:solidFill>
                  <a:latin typeface="Tw Cen MT"/>
                  <a:ea typeface="DejaVu Sans"/>
                </a:rPr>
                <a:t>2014</a:t>
              </a:r>
              <a:endParaRPr b="0" lang="en-US" sz="3600" spc="-1" strike="noStrike">
                <a:latin typeface="Arial"/>
              </a:endParaRPr>
            </a:p>
          </p:txBody>
        </p:sp>
        <p:sp>
          <p:nvSpPr>
            <p:cNvPr id="551" name="TextBox 43"/>
            <p:cNvSpPr/>
            <p:nvPr/>
          </p:nvSpPr>
          <p:spPr>
            <a:xfrm>
              <a:off x="5645880" y="2385720"/>
              <a:ext cx="893880" cy="100440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6000" spc="-1" strike="noStrike">
                  <a:solidFill>
                    <a:srgbClr val="f2f2f2"/>
                  </a:solidFill>
                  <a:latin typeface="Tw Cen MT"/>
                  <a:ea typeface="DejaVu Sans"/>
                </a:rPr>
                <a:t>2</a:t>
              </a:r>
              <a:endParaRPr b="0" lang="en-US" sz="6000" spc="-1" strike="noStrike">
                <a:latin typeface="Arial"/>
              </a:endParaRPr>
            </a:p>
          </p:txBody>
        </p:sp>
      </p:grpSp>
      <p:grpSp>
        <p:nvGrpSpPr>
          <p:cNvPr id="552" name="Group 44"/>
          <p:cNvGrpSpPr/>
          <p:nvPr/>
        </p:nvGrpSpPr>
        <p:grpSpPr>
          <a:xfrm>
            <a:off x="2693160" y="2004480"/>
            <a:ext cx="1804680" cy="1893240"/>
            <a:chOff x="2693160" y="2004480"/>
            <a:chExt cx="1804680" cy="1893240"/>
          </a:xfrm>
        </p:grpSpPr>
        <p:sp>
          <p:nvSpPr>
            <p:cNvPr id="553" name="Rectangle: Top Corners Rounded 45"/>
            <p:cNvSpPr/>
            <p:nvPr/>
          </p:nvSpPr>
          <p:spPr>
            <a:xfrm>
              <a:off x="2800080" y="2031480"/>
              <a:ext cx="1590840" cy="1866240"/>
            </a:xfrm>
            <a:prstGeom prst="round2SameRect">
              <a:avLst>
                <a:gd name="adj1" fmla="val 12063"/>
                <a:gd name="adj2" fmla="val 0"/>
              </a:avLst>
            </a:prstGeom>
            <a:solidFill>
              <a:srgbClr val="ff5969"/>
            </a:solidFill>
            <a:ln w="12600">
              <a:noFill/>
            </a:ln>
          </p:spPr>
          <p:style>
            <a:lnRef idx="0"/>
            <a:fillRef idx="0"/>
            <a:effectRef idx="0"/>
            <a:fontRef idx="minor"/>
          </p:style>
        </p:sp>
        <p:sp>
          <p:nvSpPr>
            <p:cNvPr id="554" name="TextBox 46"/>
            <p:cNvSpPr/>
            <p:nvPr/>
          </p:nvSpPr>
          <p:spPr>
            <a:xfrm>
              <a:off x="2693160" y="2004480"/>
              <a:ext cx="1804680" cy="6386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3600" spc="-1" strike="noStrike">
                  <a:solidFill>
                    <a:srgbClr val="f2f2f2"/>
                  </a:solidFill>
                  <a:latin typeface="Tw Cen MT"/>
                  <a:ea typeface="DejaVu Sans"/>
                </a:rPr>
                <a:t>2010</a:t>
              </a:r>
              <a:endParaRPr b="0" lang="en-US" sz="3600" spc="-1" strike="noStrike">
                <a:latin typeface="Arial"/>
              </a:endParaRPr>
            </a:p>
          </p:txBody>
        </p:sp>
        <p:sp>
          <p:nvSpPr>
            <p:cNvPr id="555" name="TextBox 47"/>
            <p:cNvSpPr/>
            <p:nvPr/>
          </p:nvSpPr>
          <p:spPr>
            <a:xfrm>
              <a:off x="3148920" y="2385720"/>
              <a:ext cx="893880" cy="100440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6000" spc="-1" strike="noStrike">
                  <a:solidFill>
                    <a:srgbClr val="f2f2f2"/>
                  </a:solidFill>
                  <a:latin typeface="Tw Cen MT"/>
                  <a:ea typeface="DejaVu Sans"/>
                </a:rPr>
                <a:t>1</a:t>
              </a:r>
              <a:endParaRPr b="0" lang="en-US" sz="6000" spc="-1" strike="noStrike">
                <a:latin typeface="Arial"/>
              </a:endParaRPr>
            </a:p>
          </p:txBody>
        </p:sp>
      </p:grpSp>
      <p:sp>
        <p:nvSpPr>
          <p:cNvPr id="556" name="Freeform: Shape 48"/>
          <p:cNvSpPr/>
          <p:nvPr/>
        </p:nvSpPr>
        <p:spPr>
          <a:xfrm flipV="1">
            <a:off x="2800080" y="2962800"/>
            <a:ext cx="1590840" cy="3031200"/>
          </a:xfrm>
          <a:custGeom>
            <a:avLst/>
            <a:gdLst/>
            <a:ahLst/>
            <a:rect l="l" t="t" r="r" b="b"/>
            <a:pathLst>
              <a:path w="1591582" h="3031986">
                <a:moveTo>
                  <a:pt x="0" y="3031986"/>
                </a:moveTo>
                <a:lnTo>
                  <a:pt x="357641" y="3031986"/>
                </a:lnTo>
                <a:cubicBezTo>
                  <a:pt x="357641" y="2790002"/>
                  <a:pt x="553807" y="2593836"/>
                  <a:pt x="795791" y="2593836"/>
                </a:cubicBezTo>
                <a:cubicBezTo>
                  <a:pt x="1037775" y="2593836"/>
                  <a:pt x="1233941" y="2790002"/>
                  <a:pt x="1233941" y="3031986"/>
                </a:cubicBezTo>
                <a:lnTo>
                  <a:pt x="1591582" y="3031986"/>
                </a:lnTo>
                <a:lnTo>
                  <a:pt x="1591582" y="314242"/>
                </a:lnTo>
                <a:cubicBezTo>
                  <a:pt x="1591582" y="140691"/>
                  <a:pt x="1450891" y="0"/>
                  <a:pt x="1277340" y="0"/>
                </a:cubicBezTo>
                <a:lnTo>
                  <a:pt x="314242" y="0"/>
                </a:lnTo>
                <a:cubicBezTo>
                  <a:pt x="140691" y="0"/>
                  <a:pt x="0" y="140691"/>
                  <a:pt x="0" y="314242"/>
                </a:cubicBezTo>
                <a:close/>
              </a:path>
            </a:pathLst>
          </a:custGeom>
          <a:solidFill>
            <a:srgbClr val="f2f2f2"/>
          </a:solidFill>
          <a:ln w="12600">
            <a:noFill/>
          </a:ln>
          <a:effectLst>
            <a:outerShdw blurRad="127080" dir="0" dist="0" rotWithShape="0">
              <a:srgbClr val="000000">
                <a:alpha val="23000"/>
              </a:srgbClr>
            </a:outerShdw>
          </a:effectLst>
        </p:spPr>
        <p:style>
          <a:lnRef idx="0"/>
          <a:fillRef idx="0"/>
          <a:effectRef idx="0"/>
          <a:fontRef idx="minor"/>
        </p:style>
      </p:sp>
      <p:sp>
        <p:nvSpPr>
          <p:cNvPr id="557" name="Freeform: Shape 49"/>
          <p:cNvSpPr/>
          <p:nvPr/>
        </p:nvSpPr>
        <p:spPr>
          <a:xfrm flipV="1">
            <a:off x="5297040" y="2962800"/>
            <a:ext cx="1590840" cy="3031200"/>
          </a:xfrm>
          <a:custGeom>
            <a:avLst/>
            <a:gdLst/>
            <a:ahLst/>
            <a:rect l="l" t="t" r="r" b="b"/>
            <a:pathLst>
              <a:path w="1591582" h="3031986">
                <a:moveTo>
                  <a:pt x="0" y="3031986"/>
                </a:moveTo>
                <a:lnTo>
                  <a:pt x="357641" y="3031986"/>
                </a:lnTo>
                <a:cubicBezTo>
                  <a:pt x="357641" y="2790002"/>
                  <a:pt x="553807" y="2593836"/>
                  <a:pt x="795791" y="2593836"/>
                </a:cubicBezTo>
                <a:cubicBezTo>
                  <a:pt x="1037775" y="2593836"/>
                  <a:pt x="1233941" y="2790002"/>
                  <a:pt x="1233941" y="3031986"/>
                </a:cubicBezTo>
                <a:lnTo>
                  <a:pt x="1591582" y="3031986"/>
                </a:lnTo>
                <a:lnTo>
                  <a:pt x="1591582" y="314242"/>
                </a:lnTo>
                <a:cubicBezTo>
                  <a:pt x="1591582" y="140691"/>
                  <a:pt x="1450891" y="0"/>
                  <a:pt x="1277340" y="0"/>
                </a:cubicBezTo>
                <a:lnTo>
                  <a:pt x="314242" y="0"/>
                </a:lnTo>
                <a:cubicBezTo>
                  <a:pt x="140691" y="0"/>
                  <a:pt x="0" y="140691"/>
                  <a:pt x="0" y="314242"/>
                </a:cubicBezTo>
                <a:close/>
              </a:path>
            </a:pathLst>
          </a:custGeom>
          <a:solidFill>
            <a:srgbClr val="f2f2f2"/>
          </a:solidFill>
          <a:ln w="12600">
            <a:noFill/>
          </a:ln>
          <a:effectLst>
            <a:outerShdw blurRad="127080" dir="0" dist="0" rotWithShape="0">
              <a:srgbClr val="000000">
                <a:alpha val="23000"/>
              </a:srgbClr>
            </a:outerShdw>
          </a:effectLst>
        </p:spPr>
        <p:style>
          <a:lnRef idx="0"/>
          <a:fillRef idx="0"/>
          <a:effectRef idx="0"/>
          <a:fontRef idx="minor"/>
        </p:style>
      </p:sp>
      <p:sp>
        <p:nvSpPr>
          <p:cNvPr id="558" name="Freeform: Shape 50"/>
          <p:cNvSpPr/>
          <p:nvPr/>
        </p:nvSpPr>
        <p:spPr>
          <a:xfrm flipV="1">
            <a:off x="7794000" y="2962800"/>
            <a:ext cx="1590840" cy="3031200"/>
          </a:xfrm>
          <a:custGeom>
            <a:avLst/>
            <a:gdLst/>
            <a:ahLst/>
            <a:rect l="l" t="t" r="r" b="b"/>
            <a:pathLst>
              <a:path w="1591582" h="3031986">
                <a:moveTo>
                  <a:pt x="0" y="3031986"/>
                </a:moveTo>
                <a:lnTo>
                  <a:pt x="357641" y="3031986"/>
                </a:lnTo>
                <a:cubicBezTo>
                  <a:pt x="357641" y="2790002"/>
                  <a:pt x="553807" y="2593836"/>
                  <a:pt x="795791" y="2593836"/>
                </a:cubicBezTo>
                <a:cubicBezTo>
                  <a:pt x="1037775" y="2593836"/>
                  <a:pt x="1233941" y="2790002"/>
                  <a:pt x="1233941" y="3031986"/>
                </a:cubicBezTo>
                <a:lnTo>
                  <a:pt x="1591582" y="3031986"/>
                </a:lnTo>
                <a:lnTo>
                  <a:pt x="1591582" y="314242"/>
                </a:lnTo>
                <a:cubicBezTo>
                  <a:pt x="1591582" y="140691"/>
                  <a:pt x="1450891" y="0"/>
                  <a:pt x="1277340" y="0"/>
                </a:cubicBezTo>
                <a:lnTo>
                  <a:pt x="314242" y="0"/>
                </a:lnTo>
                <a:cubicBezTo>
                  <a:pt x="140691" y="0"/>
                  <a:pt x="0" y="140691"/>
                  <a:pt x="0" y="314242"/>
                </a:cubicBezTo>
                <a:close/>
              </a:path>
            </a:pathLst>
          </a:custGeom>
          <a:solidFill>
            <a:srgbClr val="f2f2f2"/>
          </a:solidFill>
          <a:ln w="12600">
            <a:noFill/>
          </a:ln>
          <a:effectLst>
            <a:outerShdw blurRad="127080" dir="0" dist="0" rotWithShape="0">
              <a:srgbClr val="000000">
                <a:alpha val="23000"/>
              </a:srgbClr>
            </a:outerShdw>
          </a:effectLst>
        </p:spPr>
        <p:style>
          <a:lnRef idx="0"/>
          <a:fillRef idx="0"/>
          <a:effectRef idx="0"/>
          <a:fontRef idx="minor"/>
        </p:style>
      </p:sp>
      <p:grpSp>
        <p:nvGrpSpPr>
          <p:cNvPr id="559" name="Group 51"/>
          <p:cNvGrpSpPr/>
          <p:nvPr/>
        </p:nvGrpSpPr>
        <p:grpSpPr>
          <a:xfrm>
            <a:off x="2794680" y="3659400"/>
            <a:ext cx="1590840" cy="1038240"/>
            <a:chOff x="2794680" y="3659400"/>
            <a:chExt cx="1590840" cy="1038240"/>
          </a:xfrm>
        </p:grpSpPr>
        <p:sp>
          <p:nvSpPr>
            <p:cNvPr id="560" name="TextBox 52"/>
            <p:cNvSpPr/>
            <p:nvPr/>
          </p:nvSpPr>
          <p:spPr>
            <a:xfrm>
              <a:off x="2794680" y="3659400"/>
              <a:ext cx="1590840" cy="3643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1800" spc="-1" strike="noStrike">
                  <a:solidFill>
                    <a:srgbClr val="ff5969"/>
                  </a:solidFill>
                  <a:latin typeface="Tw Cen MT"/>
                  <a:ea typeface="DejaVu Sans"/>
                </a:rPr>
                <a:t>HEADING</a:t>
              </a:r>
              <a:endParaRPr b="0" lang="en-US" sz="1800" spc="-1" strike="noStrike">
                <a:latin typeface="Arial"/>
              </a:endParaRPr>
            </a:p>
          </p:txBody>
        </p:sp>
        <p:sp>
          <p:nvSpPr>
            <p:cNvPr id="561" name="TextBox 53"/>
            <p:cNvSpPr/>
            <p:nvPr/>
          </p:nvSpPr>
          <p:spPr>
            <a:xfrm>
              <a:off x="2794680" y="3968640"/>
              <a:ext cx="1590840" cy="72900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1400" spc="-1" strike="noStrike">
                  <a:solidFill>
                    <a:srgbClr val="a6a6a6"/>
                  </a:solidFill>
                  <a:latin typeface="Tw Cen MT"/>
                  <a:ea typeface="DejaVu Sans"/>
                </a:rPr>
                <a:t>Here Add Some Own Text of Yours</a:t>
              </a:r>
              <a:endParaRPr b="0" lang="en-US" sz="1400" spc="-1" strike="noStrike">
                <a:latin typeface="Arial"/>
              </a:endParaRPr>
            </a:p>
          </p:txBody>
        </p:sp>
      </p:grpSp>
      <p:grpSp>
        <p:nvGrpSpPr>
          <p:cNvPr id="562" name="Group 54"/>
          <p:cNvGrpSpPr/>
          <p:nvPr/>
        </p:nvGrpSpPr>
        <p:grpSpPr>
          <a:xfrm>
            <a:off x="5283360" y="3659400"/>
            <a:ext cx="1590840" cy="1038240"/>
            <a:chOff x="5283360" y="3659400"/>
            <a:chExt cx="1590840" cy="1038240"/>
          </a:xfrm>
        </p:grpSpPr>
        <p:sp>
          <p:nvSpPr>
            <p:cNvPr id="563" name="TextBox 55"/>
            <p:cNvSpPr/>
            <p:nvPr/>
          </p:nvSpPr>
          <p:spPr>
            <a:xfrm>
              <a:off x="5283360" y="3659400"/>
              <a:ext cx="1590840" cy="3643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1800" spc="-1" strike="noStrike">
                  <a:solidFill>
                    <a:srgbClr val="52cbbe"/>
                  </a:solidFill>
                  <a:latin typeface="Tw Cen MT"/>
                  <a:ea typeface="DejaVu Sans"/>
                </a:rPr>
                <a:t>HEADING</a:t>
              </a:r>
              <a:endParaRPr b="0" lang="en-US" sz="1800" spc="-1" strike="noStrike">
                <a:latin typeface="Arial"/>
              </a:endParaRPr>
            </a:p>
          </p:txBody>
        </p:sp>
        <p:sp>
          <p:nvSpPr>
            <p:cNvPr id="564" name="TextBox 56"/>
            <p:cNvSpPr/>
            <p:nvPr/>
          </p:nvSpPr>
          <p:spPr>
            <a:xfrm>
              <a:off x="5283360" y="3968640"/>
              <a:ext cx="1590840" cy="72900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1400" spc="-1" strike="noStrike">
                  <a:solidFill>
                    <a:srgbClr val="a6a6a6"/>
                  </a:solidFill>
                  <a:latin typeface="Tw Cen MT"/>
                  <a:ea typeface="DejaVu Sans"/>
                </a:rPr>
                <a:t>Here Add Some Own Text of Yours</a:t>
              </a:r>
              <a:endParaRPr b="0" lang="en-US" sz="1400" spc="-1" strike="noStrike">
                <a:latin typeface="Arial"/>
              </a:endParaRPr>
            </a:p>
          </p:txBody>
        </p:sp>
      </p:grpSp>
      <p:grpSp>
        <p:nvGrpSpPr>
          <p:cNvPr id="565" name="Group 57"/>
          <p:cNvGrpSpPr/>
          <p:nvPr/>
        </p:nvGrpSpPr>
        <p:grpSpPr>
          <a:xfrm>
            <a:off x="7794000" y="3659400"/>
            <a:ext cx="1590840" cy="1038240"/>
            <a:chOff x="7794000" y="3659400"/>
            <a:chExt cx="1590840" cy="1038240"/>
          </a:xfrm>
        </p:grpSpPr>
        <p:sp>
          <p:nvSpPr>
            <p:cNvPr id="566" name="TextBox 58"/>
            <p:cNvSpPr/>
            <p:nvPr/>
          </p:nvSpPr>
          <p:spPr>
            <a:xfrm>
              <a:off x="7794000" y="3659400"/>
              <a:ext cx="1590840" cy="3643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1800" spc="-1" strike="noStrike">
                  <a:solidFill>
                    <a:srgbClr val="fec630"/>
                  </a:solidFill>
                  <a:latin typeface="Tw Cen MT"/>
                  <a:ea typeface="DejaVu Sans"/>
                </a:rPr>
                <a:t>HEADING</a:t>
              </a:r>
              <a:endParaRPr b="0" lang="en-US" sz="1800" spc="-1" strike="noStrike">
                <a:latin typeface="Arial"/>
              </a:endParaRPr>
            </a:p>
          </p:txBody>
        </p:sp>
        <p:sp>
          <p:nvSpPr>
            <p:cNvPr id="567" name="TextBox 59"/>
            <p:cNvSpPr/>
            <p:nvPr/>
          </p:nvSpPr>
          <p:spPr>
            <a:xfrm>
              <a:off x="7794000" y="3968640"/>
              <a:ext cx="1590840" cy="72900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en-US" sz="1400" spc="-1" strike="noStrike">
                  <a:solidFill>
                    <a:srgbClr val="a6a6a6"/>
                  </a:solidFill>
                  <a:latin typeface="Tw Cen MT"/>
                  <a:ea typeface="DejaVu Sans"/>
                </a:rPr>
                <a:t>Here Add Some Own Text of Yours</a:t>
              </a:r>
              <a:endParaRPr b="0" lang="en-US" sz="1400" spc="-1" strike="noStrike">
                <a:latin typeface="Arial"/>
              </a:endParaRPr>
            </a:p>
          </p:txBody>
        </p:sp>
      </p:grpSp>
      <p:pic>
        <p:nvPicPr>
          <p:cNvPr id="568" name="Picture 60" descr=""/>
          <p:cNvPicPr/>
          <p:nvPr/>
        </p:nvPicPr>
        <p:blipFill>
          <a:blip r:embed="rId1"/>
          <a:stretch/>
        </p:blipFill>
        <p:spPr>
          <a:xfrm>
            <a:off x="3136680" y="4742280"/>
            <a:ext cx="893520" cy="893520"/>
          </a:xfrm>
          <a:prstGeom prst="rect">
            <a:avLst/>
          </a:prstGeom>
          <a:ln w="0">
            <a:noFill/>
          </a:ln>
        </p:spPr>
      </p:pic>
      <p:pic>
        <p:nvPicPr>
          <p:cNvPr id="569" name="Picture 61" descr=""/>
          <p:cNvPicPr/>
          <p:nvPr/>
        </p:nvPicPr>
        <p:blipFill>
          <a:blip r:embed="rId2"/>
          <a:stretch/>
        </p:blipFill>
        <p:spPr>
          <a:xfrm>
            <a:off x="5632920" y="4742280"/>
            <a:ext cx="897120" cy="897120"/>
          </a:xfrm>
          <a:prstGeom prst="rect">
            <a:avLst/>
          </a:prstGeom>
          <a:ln w="0">
            <a:noFill/>
          </a:ln>
        </p:spPr>
      </p:pic>
      <p:pic>
        <p:nvPicPr>
          <p:cNvPr id="570" name="Picture 62" descr=""/>
          <p:cNvPicPr/>
          <p:nvPr/>
        </p:nvPicPr>
        <p:blipFill>
          <a:blip r:embed="rId3"/>
          <a:stretch/>
        </p:blipFill>
        <p:spPr>
          <a:xfrm>
            <a:off x="8142480" y="4742280"/>
            <a:ext cx="906840" cy="906840"/>
          </a:xfrm>
          <a:prstGeom prst="rect">
            <a:avLst/>
          </a:prstGeom>
          <a:ln w="0">
            <a:noFill/>
          </a:ln>
        </p:spPr>
      </p:pic>
    </p:spTree>
  </p:cSld>
  <mc:AlternateContent>
    <mc:Choice Requires="p14">
      <p:transition spd="slow" p14:dur="2000"/>
    </mc:Choice>
    <mc:Fallback>
      <p:transition spd="slow"/>
    </mc:Fallback>
  </mc:AlternateContent>
  <p:timing>
    <p:tnLst>
      <p:par>
        <p:cTn id="557" dur="indefinite" restart="never" nodeType="tmRoot">
          <p:childTnLst>
            <p:seq>
              <p:cTn id="558" dur="indefinite" nodeType="mainSeq">
                <p:childTnLst>
                  <p:par>
                    <p:cTn id="559" fill="hold">
                      <p:stCondLst>
                        <p:cond delay="indefinite"/>
                      </p:stCondLst>
                      <p:childTnLst>
                        <p:par>
                          <p:cTn id="560" fill="hold">
                            <p:stCondLst>
                              <p:cond delay="0"/>
                            </p:stCondLst>
                            <p:childTnLst>
                              <p:par>
                                <p:cTn id="561" nodeType="clickEffect" fill="hold" presetClass="entr" presetID="10">
                                  <p:stCondLst>
                                    <p:cond delay="0"/>
                                  </p:stCondLst>
                                  <p:childTnLst>
                                    <p:set>
                                      <p:cBhvr>
                                        <p:cTn id="562" dur="1" fill="hold">
                                          <p:stCondLst>
                                            <p:cond delay="0"/>
                                          </p:stCondLst>
                                        </p:cTn>
                                        <p:tgtEl>
                                          <p:spTgt spid="541"/>
                                        </p:tgtEl>
                                        <p:attrNameLst>
                                          <p:attrName>style.visibility</p:attrName>
                                        </p:attrNameLst>
                                      </p:cBhvr>
                                      <p:to>
                                        <p:strVal val="visible"/>
                                      </p:to>
                                    </p:set>
                                    <p:animEffect filter="fade" transition="in">
                                      <p:cBhvr additive="repl">
                                        <p:cTn id="563" dur="500"/>
                                        <p:tgtEl>
                                          <p:spTgt spid="541"/>
                                        </p:tgtEl>
                                      </p:cBhvr>
                                    </p:animEffect>
                                  </p:childTnLst>
                                </p:cTn>
                              </p:par>
                            </p:childTnLst>
                          </p:cTn>
                        </p:par>
                        <p:par>
                          <p:cTn id="564" fill="hold">
                            <p:stCondLst>
                              <p:cond delay="500"/>
                            </p:stCondLst>
                            <p:childTnLst>
                              <p:par>
                                <p:cTn id="565" nodeType="afterEffect" fill="hold" presetClass="entr" presetID="42">
                                  <p:stCondLst>
                                    <p:cond delay="0"/>
                                  </p:stCondLst>
                                  <p:childTnLst>
                                    <p:set>
                                      <p:cBhvr>
                                        <p:cTn id="566" dur="1" fill="hold">
                                          <p:stCondLst>
                                            <p:cond delay="0"/>
                                          </p:stCondLst>
                                        </p:cTn>
                                        <p:tgtEl>
                                          <p:spTgt spid="556"/>
                                        </p:tgtEl>
                                        <p:attrNameLst>
                                          <p:attrName>style.visibility</p:attrName>
                                        </p:attrNameLst>
                                      </p:cBhvr>
                                      <p:to>
                                        <p:strVal val="visible"/>
                                      </p:to>
                                    </p:set>
                                    <p:animEffect filter="fade" transition="in">
                                      <p:cBhvr additive="repl">
                                        <p:cTn id="567" dur="500"/>
                                        <p:tgtEl>
                                          <p:spTgt spid="556"/>
                                        </p:tgtEl>
                                      </p:cBhvr>
                                    </p:animEffect>
                                    <p:anim calcmode="lin" valueType="num">
                                      <p:cBhvr additive="repl">
                                        <p:cTn id="568" dur="500" fill="hold"/>
                                        <p:tgtEl>
                                          <p:spTgt spid="556"/>
                                        </p:tgtEl>
                                        <p:attrNameLst>
                                          <p:attrName>ppt_x</p:attrName>
                                        </p:attrNameLst>
                                      </p:cBhvr>
                                      <p:tavLst>
                                        <p:tav tm="0">
                                          <p:val>
                                            <p:strVal val="#ppt_x"/>
                                          </p:val>
                                        </p:tav>
                                        <p:tav tm="100000">
                                          <p:val>
                                            <p:strVal val="#ppt_x"/>
                                          </p:val>
                                        </p:tav>
                                      </p:tavLst>
                                    </p:anim>
                                    <p:anim calcmode="lin" valueType="num">
                                      <p:cBhvr additive="repl">
                                        <p:cTn id="569" dur="500" fill="hold"/>
                                        <p:tgtEl>
                                          <p:spTgt spid="556"/>
                                        </p:tgtEl>
                                        <p:attrNameLst>
                                          <p:attrName>ppt_y</p:attrName>
                                        </p:attrNameLst>
                                      </p:cBhvr>
                                      <p:tavLst>
                                        <p:tav tm="0">
                                          <p:val>
                                            <p:strVal val="#ppt_y+.1"/>
                                          </p:val>
                                        </p:tav>
                                        <p:tav tm="100000">
                                          <p:val>
                                            <p:strVal val="#ppt_y"/>
                                          </p:val>
                                        </p:tav>
                                      </p:tavLst>
                                    </p:anim>
                                  </p:childTnLst>
                                </p:cTn>
                              </p:par>
                            </p:childTnLst>
                          </p:cTn>
                        </p:par>
                        <p:par>
                          <p:cTn id="570" fill="hold">
                            <p:stCondLst>
                              <p:cond delay="1000"/>
                            </p:stCondLst>
                            <p:childTnLst>
                              <p:par>
                                <p:cTn id="571" nodeType="afterEffect" fill="hold" presetClass="entr" presetID="42">
                                  <p:stCondLst>
                                    <p:cond delay="250"/>
                                  </p:stCondLst>
                                  <p:childTnLst>
                                    <p:set>
                                      <p:cBhvr>
                                        <p:cTn id="572" dur="1" fill="hold">
                                          <p:stCondLst>
                                            <p:cond delay="0"/>
                                          </p:stCondLst>
                                        </p:cTn>
                                        <p:tgtEl>
                                          <p:spTgt spid="552"/>
                                        </p:tgtEl>
                                        <p:attrNameLst>
                                          <p:attrName>style.visibility</p:attrName>
                                        </p:attrNameLst>
                                      </p:cBhvr>
                                      <p:to>
                                        <p:strVal val="visible"/>
                                      </p:to>
                                    </p:set>
                                    <p:animEffect filter="fade" transition="in">
                                      <p:cBhvr additive="repl">
                                        <p:cTn id="573" dur="500"/>
                                        <p:tgtEl>
                                          <p:spTgt spid="552"/>
                                        </p:tgtEl>
                                      </p:cBhvr>
                                    </p:animEffect>
                                    <p:anim calcmode="lin" valueType="num">
                                      <p:cBhvr additive="repl">
                                        <p:cTn id="574" dur="500" fill="hold"/>
                                        <p:tgtEl>
                                          <p:spTgt spid="552"/>
                                        </p:tgtEl>
                                        <p:attrNameLst>
                                          <p:attrName>ppt_x</p:attrName>
                                        </p:attrNameLst>
                                      </p:cBhvr>
                                      <p:tavLst>
                                        <p:tav tm="0">
                                          <p:val>
                                            <p:strVal val="#ppt_x"/>
                                          </p:val>
                                        </p:tav>
                                        <p:tav tm="100000">
                                          <p:val>
                                            <p:strVal val="#ppt_x"/>
                                          </p:val>
                                        </p:tav>
                                      </p:tavLst>
                                    </p:anim>
                                    <p:anim calcmode="lin" valueType="num">
                                      <p:cBhvr additive="repl">
                                        <p:cTn id="575" dur="500" fill="hold"/>
                                        <p:tgtEl>
                                          <p:spTgt spid="552"/>
                                        </p:tgtEl>
                                        <p:attrNameLst>
                                          <p:attrName>ppt_y</p:attrName>
                                        </p:attrNameLst>
                                      </p:cBhvr>
                                      <p:tavLst>
                                        <p:tav tm="0">
                                          <p:val>
                                            <p:strVal val="#ppt_y+.1"/>
                                          </p:val>
                                        </p:tav>
                                        <p:tav tm="100000">
                                          <p:val>
                                            <p:strVal val="#ppt_y"/>
                                          </p:val>
                                        </p:tav>
                                      </p:tavLst>
                                    </p:anim>
                                  </p:childTnLst>
                                </p:cTn>
                              </p:par>
                            </p:childTnLst>
                          </p:cTn>
                        </p:par>
                        <p:par>
                          <p:cTn id="576" fill="hold">
                            <p:stCondLst>
                              <p:cond delay="1750"/>
                            </p:stCondLst>
                            <p:childTnLst>
                              <p:par>
                                <p:cTn id="577" nodeType="afterEffect" fill="hold" presetClass="entr" presetID="53" presetSubtype="16">
                                  <p:stCondLst>
                                    <p:cond delay="0"/>
                                  </p:stCondLst>
                                  <p:childTnLst>
                                    <p:set>
                                      <p:cBhvr>
                                        <p:cTn id="578" dur="1" fill="hold">
                                          <p:stCondLst>
                                            <p:cond delay="0"/>
                                          </p:stCondLst>
                                        </p:cTn>
                                        <p:tgtEl>
                                          <p:spTgt spid="559"/>
                                        </p:tgtEl>
                                        <p:attrNameLst>
                                          <p:attrName>style.visibility</p:attrName>
                                        </p:attrNameLst>
                                      </p:cBhvr>
                                      <p:to>
                                        <p:strVal val="visible"/>
                                      </p:to>
                                    </p:set>
                                    <p:anim calcmode="lin" valueType="num">
                                      <p:cBhvr additive="repl">
                                        <p:cTn id="579" dur="500" fill="hold"/>
                                        <p:tgtEl>
                                          <p:spTgt spid="559"/>
                                        </p:tgtEl>
                                        <p:attrNameLst>
                                          <p:attrName>ppt_w</p:attrName>
                                        </p:attrNameLst>
                                      </p:cBhvr>
                                      <p:tavLst>
                                        <p:tav tm="0">
                                          <p:val>
                                            <p:strVal val="0"/>
                                          </p:val>
                                        </p:tav>
                                        <p:tav tm="100000">
                                          <p:val>
                                            <p:strVal val="#ppt_w"/>
                                          </p:val>
                                        </p:tav>
                                      </p:tavLst>
                                    </p:anim>
                                    <p:anim calcmode="lin" valueType="num">
                                      <p:cBhvr additive="repl">
                                        <p:cTn id="580" dur="500" fill="hold"/>
                                        <p:tgtEl>
                                          <p:spTgt spid="559"/>
                                        </p:tgtEl>
                                        <p:attrNameLst>
                                          <p:attrName>ppt_h</p:attrName>
                                        </p:attrNameLst>
                                      </p:cBhvr>
                                      <p:tavLst>
                                        <p:tav tm="0">
                                          <p:val>
                                            <p:strVal val="0"/>
                                          </p:val>
                                        </p:tav>
                                        <p:tav tm="100000">
                                          <p:val>
                                            <p:strVal val="#ppt_h"/>
                                          </p:val>
                                        </p:tav>
                                      </p:tavLst>
                                    </p:anim>
                                    <p:animEffect filter="fade" transition="in">
                                      <p:cBhvr additive="repl">
                                        <p:cTn id="581" dur="500"/>
                                        <p:tgtEl>
                                          <p:spTgt spid="559"/>
                                        </p:tgtEl>
                                      </p:cBhvr>
                                    </p:animEffect>
                                  </p:childTnLst>
                                </p:cTn>
                              </p:par>
                              <p:par>
                                <p:cTn id="582" nodeType="withEffect" fill="hold" presetClass="entr" presetID="53" presetSubtype="16">
                                  <p:stCondLst>
                                    <p:cond delay="0"/>
                                  </p:stCondLst>
                                  <p:childTnLst>
                                    <p:set>
                                      <p:cBhvr>
                                        <p:cTn id="583" dur="1" fill="hold">
                                          <p:stCondLst>
                                            <p:cond delay="0"/>
                                          </p:stCondLst>
                                        </p:cTn>
                                        <p:tgtEl>
                                          <p:spTgt spid="568"/>
                                        </p:tgtEl>
                                        <p:attrNameLst>
                                          <p:attrName>style.visibility</p:attrName>
                                        </p:attrNameLst>
                                      </p:cBhvr>
                                      <p:to>
                                        <p:strVal val="visible"/>
                                      </p:to>
                                    </p:set>
                                    <p:anim calcmode="lin" valueType="num">
                                      <p:cBhvr additive="repl">
                                        <p:cTn id="584" dur="500" fill="hold"/>
                                        <p:tgtEl>
                                          <p:spTgt spid="568"/>
                                        </p:tgtEl>
                                        <p:attrNameLst>
                                          <p:attrName>ppt_w</p:attrName>
                                        </p:attrNameLst>
                                      </p:cBhvr>
                                      <p:tavLst>
                                        <p:tav tm="0">
                                          <p:val>
                                            <p:strVal val="0"/>
                                          </p:val>
                                        </p:tav>
                                        <p:tav tm="100000">
                                          <p:val>
                                            <p:strVal val="#ppt_w"/>
                                          </p:val>
                                        </p:tav>
                                      </p:tavLst>
                                    </p:anim>
                                    <p:anim calcmode="lin" valueType="num">
                                      <p:cBhvr additive="repl">
                                        <p:cTn id="585" dur="500" fill="hold"/>
                                        <p:tgtEl>
                                          <p:spTgt spid="568"/>
                                        </p:tgtEl>
                                        <p:attrNameLst>
                                          <p:attrName>ppt_h</p:attrName>
                                        </p:attrNameLst>
                                      </p:cBhvr>
                                      <p:tavLst>
                                        <p:tav tm="0">
                                          <p:val>
                                            <p:strVal val="0"/>
                                          </p:val>
                                        </p:tav>
                                        <p:tav tm="100000">
                                          <p:val>
                                            <p:strVal val="#ppt_h"/>
                                          </p:val>
                                        </p:tav>
                                      </p:tavLst>
                                    </p:anim>
                                    <p:animEffect filter="fade" transition="in">
                                      <p:cBhvr additive="repl">
                                        <p:cTn id="586" dur="500"/>
                                        <p:tgtEl>
                                          <p:spTgt spid="568"/>
                                        </p:tgtEl>
                                      </p:cBhvr>
                                    </p:animEffect>
                                  </p:childTnLst>
                                </p:cTn>
                              </p:par>
                            </p:childTnLst>
                          </p:cTn>
                        </p:par>
                        <p:par>
                          <p:cTn id="587" fill="hold">
                            <p:stCondLst>
                              <p:cond delay="2250"/>
                            </p:stCondLst>
                            <p:childTnLst>
                              <p:par>
                                <p:cTn id="588" nodeType="afterEffect" fill="hold" presetClass="entr" presetID="42">
                                  <p:stCondLst>
                                    <p:cond delay="250"/>
                                  </p:stCondLst>
                                  <p:childTnLst>
                                    <p:set>
                                      <p:cBhvr>
                                        <p:cTn id="589" dur="1" fill="hold">
                                          <p:stCondLst>
                                            <p:cond delay="0"/>
                                          </p:stCondLst>
                                        </p:cTn>
                                        <p:tgtEl>
                                          <p:spTgt spid="557"/>
                                        </p:tgtEl>
                                        <p:attrNameLst>
                                          <p:attrName>style.visibility</p:attrName>
                                        </p:attrNameLst>
                                      </p:cBhvr>
                                      <p:to>
                                        <p:strVal val="visible"/>
                                      </p:to>
                                    </p:set>
                                    <p:animEffect filter="fade" transition="in">
                                      <p:cBhvr additive="repl">
                                        <p:cTn id="590" dur="500"/>
                                        <p:tgtEl>
                                          <p:spTgt spid="557"/>
                                        </p:tgtEl>
                                      </p:cBhvr>
                                    </p:animEffect>
                                    <p:anim calcmode="lin" valueType="num">
                                      <p:cBhvr additive="repl">
                                        <p:cTn id="591" dur="500" fill="hold"/>
                                        <p:tgtEl>
                                          <p:spTgt spid="557"/>
                                        </p:tgtEl>
                                        <p:attrNameLst>
                                          <p:attrName>ppt_x</p:attrName>
                                        </p:attrNameLst>
                                      </p:cBhvr>
                                      <p:tavLst>
                                        <p:tav tm="0">
                                          <p:val>
                                            <p:strVal val="#ppt_x"/>
                                          </p:val>
                                        </p:tav>
                                        <p:tav tm="100000">
                                          <p:val>
                                            <p:strVal val="#ppt_x"/>
                                          </p:val>
                                        </p:tav>
                                      </p:tavLst>
                                    </p:anim>
                                    <p:anim calcmode="lin" valueType="num">
                                      <p:cBhvr additive="repl">
                                        <p:cTn id="592" dur="500" fill="hold"/>
                                        <p:tgtEl>
                                          <p:spTgt spid="557"/>
                                        </p:tgtEl>
                                        <p:attrNameLst>
                                          <p:attrName>ppt_y</p:attrName>
                                        </p:attrNameLst>
                                      </p:cBhvr>
                                      <p:tavLst>
                                        <p:tav tm="0">
                                          <p:val>
                                            <p:strVal val="#ppt_y+.1"/>
                                          </p:val>
                                        </p:tav>
                                        <p:tav tm="100000">
                                          <p:val>
                                            <p:strVal val="#ppt_y"/>
                                          </p:val>
                                        </p:tav>
                                      </p:tavLst>
                                    </p:anim>
                                  </p:childTnLst>
                                </p:cTn>
                              </p:par>
                            </p:childTnLst>
                          </p:cTn>
                        </p:par>
                        <p:par>
                          <p:cTn id="593" fill="hold">
                            <p:stCondLst>
                              <p:cond delay="3000"/>
                            </p:stCondLst>
                            <p:childTnLst>
                              <p:par>
                                <p:cTn id="594" nodeType="afterEffect" fill="hold" presetClass="entr" presetID="42">
                                  <p:stCondLst>
                                    <p:cond delay="250"/>
                                  </p:stCondLst>
                                  <p:childTnLst>
                                    <p:set>
                                      <p:cBhvr>
                                        <p:cTn id="595" dur="1" fill="hold">
                                          <p:stCondLst>
                                            <p:cond delay="0"/>
                                          </p:stCondLst>
                                        </p:cTn>
                                        <p:tgtEl>
                                          <p:spTgt spid="548"/>
                                        </p:tgtEl>
                                        <p:attrNameLst>
                                          <p:attrName>style.visibility</p:attrName>
                                        </p:attrNameLst>
                                      </p:cBhvr>
                                      <p:to>
                                        <p:strVal val="visible"/>
                                      </p:to>
                                    </p:set>
                                    <p:animEffect filter="fade" transition="in">
                                      <p:cBhvr additive="repl">
                                        <p:cTn id="596" dur="500"/>
                                        <p:tgtEl>
                                          <p:spTgt spid="548"/>
                                        </p:tgtEl>
                                      </p:cBhvr>
                                    </p:animEffect>
                                    <p:anim calcmode="lin" valueType="num">
                                      <p:cBhvr additive="repl">
                                        <p:cTn id="597" dur="500" fill="hold"/>
                                        <p:tgtEl>
                                          <p:spTgt spid="548"/>
                                        </p:tgtEl>
                                        <p:attrNameLst>
                                          <p:attrName>ppt_x</p:attrName>
                                        </p:attrNameLst>
                                      </p:cBhvr>
                                      <p:tavLst>
                                        <p:tav tm="0">
                                          <p:val>
                                            <p:strVal val="#ppt_x"/>
                                          </p:val>
                                        </p:tav>
                                        <p:tav tm="100000">
                                          <p:val>
                                            <p:strVal val="#ppt_x"/>
                                          </p:val>
                                        </p:tav>
                                      </p:tavLst>
                                    </p:anim>
                                    <p:anim calcmode="lin" valueType="num">
                                      <p:cBhvr additive="repl">
                                        <p:cTn id="598" dur="500" fill="hold"/>
                                        <p:tgtEl>
                                          <p:spTgt spid="548"/>
                                        </p:tgtEl>
                                        <p:attrNameLst>
                                          <p:attrName>ppt_y</p:attrName>
                                        </p:attrNameLst>
                                      </p:cBhvr>
                                      <p:tavLst>
                                        <p:tav tm="0">
                                          <p:val>
                                            <p:strVal val="#ppt_y+.1"/>
                                          </p:val>
                                        </p:tav>
                                        <p:tav tm="100000">
                                          <p:val>
                                            <p:strVal val="#ppt_y"/>
                                          </p:val>
                                        </p:tav>
                                      </p:tavLst>
                                    </p:anim>
                                  </p:childTnLst>
                                </p:cTn>
                              </p:par>
                            </p:childTnLst>
                          </p:cTn>
                        </p:par>
                        <p:par>
                          <p:cTn id="599" fill="hold">
                            <p:stCondLst>
                              <p:cond delay="3750"/>
                            </p:stCondLst>
                            <p:childTnLst>
                              <p:par>
                                <p:cTn id="600" nodeType="afterEffect" fill="hold" presetClass="entr" presetID="53" presetSubtype="16">
                                  <p:stCondLst>
                                    <p:cond delay="0"/>
                                  </p:stCondLst>
                                  <p:childTnLst>
                                    <p:set>
                                      <p:cBhvr>
                                        <p:cTn id="601" dur="1" fill="hold">
                                          <p:stCondLst>
                                            <p:cond delay="0"/>
                                          </p:stCondLst>
                                        </p:cTn>
                                        <p:tgtEl>
                                          <p:spTgt spid="562"/>
                                        </p:tgtEl>
                                        <p:attrNameLst>
                                          <p:attrName>style.visibility</p:attrName>
                                        </p:attrNameLst>
                                      </p:cBhvr>
                                      <p:to>
                                        <p:strVal val="visible"/>
                                      </p:to>
                                    </p:set>
                                    <p:anim calcmode="lin" valueType="num">
                                      <p:cBhvr additive="repl">
                                        <p:cTn id="602" dur="500" fill="hold"/>
                                        <p:tgtEl>
                                          <p:spTgt spid="562"/>
                                        </p:tgtEl>
                                        <p:attrNameLst>
                                          <p:attrName>ppt_w</p:attrName>
                                        </p:attrNameLst>
                                      </p:cBhvr>
                                      <p:tavLst>
                                        <p:tav tm="0">
                                          <p:val>
                                            <p:strVal val="0"/>
                                          </p:val>
                                        </p:tav>
                                        <p:tav tm="100000">
                                          <p:val>
                                            <p:strVal val="#ppt_w"/>
                                          </p:val>
                                        </p:tav>
                                      </p:tavLst>
                                    </p:anim>
                                    <p:anim calcmode="lin" valueType="num">
                                      <p:cBhvr additive="repl">
                                        <p:cTn id="603" dur="500" fill="hold"/>
                                        <p:tgtEl>
                                          <p:spTgt spid="562"/>
                                        </p:tgtEl>
                                        <p:attrNameLst>
                                          <p:attrName>ppt_h</p:attrName>
                                        </p:attrNameLst>
                                      </p:cBhvr>
                                      <p:tavLst>
                                        <p:tav tm="0">
                                          <p:val>
                                            <p:strVal val="0"/>
                                          </p:val>
                                        </p:tav>
                                        <p:tav tm="100000">
                                          <p:val>
                                            <p:strVal val="#ppt_h"/>
                                          </p:val>
                                        </p:tav>
                                      </p:tavLst>
                                    </p:anim>
                                    <p:animEffect filter="fade" transition="in">
                                      <p:cBhvr additive="repl">
                                        <p:cTn id="604" dur="500"/>
                                        <p:tgtEl>
                                          <p:spTgt spid="562"/>
                                        </p:tgtEl>
                                      </p:cBhvr>
                                    </p:animEffect>
                                  </p:childTnLst>
                                </p:cTn>
                              </p:par>
                              <p:par>
                                <p:cTn id="605" nodeType="withEffect" fill="hold" presetClass="entr" presetID="53" presetSubtype="16">
                                  <p:stCondLst>
                                    <p:cond delay="0"/>
                                  </p:stCondLst>
                                  <p:childTnLst>
                                    <p:set>
                                      <p:cBhvr>
                                        <p:cTn id="606" dur="1" fill="hold">
                                          <p:stCondLst>
                                            <p:cond delay="0"/>
                                          </p:stCondLst>
                                        </p:cTn>
                                        <p:tgtEl>
                                          <p:spTgt spid="569"/>
                                        </p:tgtEl>
                                        <p:attrNameLst>
                                          <p:attrName>style.visibility</p:attrName>
                                        </p:attrNameLst>
                                      </p:cBhvr>
                                      <p:to>
                                        <p:strVal val="visible"/>
                                      </p:to>
                                    </p:set>
                                    <p:anim calcmode="lin" valueType="num">
                                      <p:cBhvr additive="repl">
                                        <p:cTn id="607" dur="500" fill="hold"/>
                                        <p:tgtEl>
                                          <p:spTgt spid="569"/>
                                        </p:tgtEl>
                                        <p:attrNameLst>
                                          <p:attrName>ppt_w</p:attrName>
                                        </p:attrNameLst>
                                      </p:cBhvr>
                                      <p:tavLst>
                                        <p:tav tm="0">
                                          <p:val>
                                            <p:strVal val="0"/>
                                          </p:val>
                                        </p:tav>
                                        <p:tav tm="100000">
                                          <p:val>
                                            <p:strVal val="#ppt_w"/>
                                          </p:val>
                                        </p:tav>
                                      </p:tavLst>
                                    </p:anim>
                                    <p:anim calcmode="lin" valueType="num">
                                      <p:cBhvr additive="repl">
                                        <p:cTn id="608" dur="500" fill="hold"/>
                                        <p:tgtEl>
                                          <p:spTgt spid="569"/>
                                        </p:tgtEl>
                                        <p:attrNameLst>
                                          <p:attrName>ppt_h</p:attrName>
                                        </p:attrNameLst>
                                      </p:cBhvr>
                                      <p:tavLst>
                                        <p:tav tm="0">
                                          <p:val>
                                            <p:strVal val="0"/>
                                          </p:val>
                                        </p:tav>
                                        <p:tav tm="100000">
                                          <p:val>
                                            <p:strVal val="#ppt_h"/>
                                          </p:val>
                                        </p:tav>
                                      </p:tavLst>
                                    </p:anim>
                                    <p:animEffect filter="fade" transition="in">
                                      <p:cBhvr additive="repl">
                                        <p:cTn id="609" dur="500"/>
                                        <p:tgtEl>
                                          <p:spTgt spid="569"/>
                                        </p:tgtEl>
                                      </p:cBhvr>
                                    </p:animEffect>
                                  </p:childTnLst>
                                </p:cTn>
                              </p:par>
                            </p:childTnLst>
                          </p:cTn>
                        </p:par>
                        <p:par>
                          <p:cTn id="610" fill="hold">
                            <p:stCondLst>
                              <p:cond delay="4250"/>
                            </p:stCondLst>
                            <p:childTnLst>
                              <p:par>
                                <p:cTn id="611" nodeType="afterEffect" fill="hold" presetClass="entr" presetID="42">
                                  <p:stCondLst>
                                    <p:cond delay="250"/>
                                  </p:stCondLst>
                                  <p:childTnLst>
                                    <p:set>
                                      <p:cBhvr>
                                        <p:cTn id="612" dur="1" fill="hold">
                                          <p:stCondLst>
                                            <p:cond delay="0"/>
                                          </p:stCondLst>
                                        </p:cTn>
                                        <p:tgtEl>
                                          <p:spTgt spid="558"/>
                                        </p:tgtEl>
                                        <p:attrNameLst>
                                          <p:attrName>style.visibility</p:attrName>
                                        </p:attrNameLst>
                                      </p:cBhvr>
                                      <p:to>
                                        <p:strVal val="visible"/>
                                      </p:to>
                                    </p:set>
                                    <p:animEffect filter="fade" transition="in">
                                      <p:cBhvr additive="repl">
                                        <p:cTn id="613" dur="500"/>
                                        <p:tgtEl>
                                          <p:spTgt spid="558"/>
                                        </p:tgtEl>
                                      </p:cBhvr>
                                    </p:animEffect>
                                    <p:anim calcmode="lin" valueType="num">
                                      <p:cBhvr additive="repl">
                                        <p:cTn id="614" dur="500" fill="hold"/>
                                        <p:tgtEl>
                                          <p:spTgt spid="558"/>
                                        </p:tgtEl>
                                        <p:attrNameLst>
                                          <p:attrName>ppt_x</p:attrName>
                                        </p:attrNameLst>
                                      </p:cBhvr>
                                      <p:tavLst>
                                        <p:tav tm="0">
                                          <p:val>
                                            <p:strVal val="#ppt_x"/>
                                          </p:val>
                                        </p:tav>
                                        <p:tav tm="100000">
                                          <p:val>
                                            <p:strVal val="#ppt_x"/>
                                          </p:val>
                                        </p:tav>
                                      </p:tavLst>
                                    </p:anim>
                                    <p:anim calcmode="lin" valueType="num">
                                      <p:cBhvr additive="repl">
                                        <p:cTn id="615" dur="500" fill="hold"/>
                                        <p:tgtEl>
                                          <p:spTgt spid="558"/>
                                        </p:tgtEl>
                                        <p:attrNameLst>
                                          <p:attrName>ppt_y</p:attrName>
                                        </p:attrNameLst>
                                      </p:cBhvr>
                                      <p:tavLst>
                                        <p:tav tm="0">
                                          <p:val>
                                            <p:strVal val="#ppt_y+.1"/>
                                          </p:val>
                                        </p:tav>
                                        <p:tav tm="100000">
                                          <p:val>
                                            <p:strVal val="#ppt_y"/>
                                          </p:val>
                                        </p:tav>
                                      </p:tavLst>
                                    </p:anim>
                                  </p:childTnLst>
                                </p:cTn>
                              </p:par>
                            </p:childTnLst>
                          </p:cTn>
                        </p:par>
                        <p:par>
                          <p:cTn id="616" fill="hold">
                            <p:stCondLst>
                              <p:cond delay="5000"/>
                            </p:stCondLst>
                            <p:childTnLst>
                              <p:par>
                                <p:cTn id="617" nodeType="afterEffect" fill="hold" presetClass="entr" presetID="42">
                                  <p:stCondLst>
                                    <p:cond delay="250"/>
                                  </p:stCondLst>
                                  <p:childTnLst>
                                    <p:set>
                                      <p:cBhvr>
                                        <p:cTn id="618" dur="1" fill="hold">
                                          <p:stCondLst>
                                            <p:cond delay="0"/>
                                          </p:stCondLst>
                                        </p:cTn>
                                        <p:tgtEl>
                                          <p:spTgt spid="544"/>
                                        </p:tgtEl>
                                        <p:attrNameLst>
                                          <p:attrName>style.visibility</p:attrName>
                                        </p:attrNameLst>
                                      </p:cBhvr>
                                      <p:to>
                                        <p:strVal val="visible"/>
                                      </p:to>
                                    </p:set>
                                    <p:animEffect filter="fade" transition="in">
                                      <p:cBhvr additive="repl">
                                        <p:cTn id="619" dur="500"/>
                                        <p:tgtEl>
                                          <p:spTgt spid="544"/>
                                        </p:tgtEl>
                                      </p:cBhvr>
                                    </p:animEffect>
                                    <p:anim calcmode="lin" valueType="num">
                                      <p:cBhvr additive="repl">
                                        <p:cTn id="620" dur="500" fill="hold"/>
                                        <p:tgtEl>
                                          <p:spTgt spid="544"/>
                                        </p:tgtEl>
                                        <p:attrNameLst>
                                          <p:attrName>ppt_x</p:attrName>
                                        </p:attrNameLst>
                                      </p:cBhvr>
                                      <p:tavLst>
                                        <p:tav tm="0">
                                          <p:val>
                                            <p:strVal val="#ppt_x"/>
                                          </p:val>
                                        </p:tav>
                                        <p:tav tm="100000">
                                          <p:val>
                                            <p:strVal val="#ppt_x"/>
                                          </p:val>
                                        </p:tav>
                                      </p:tavLst>
                                    </p:anim>
                                    <p:anim calcmode="lin" valueType="num">
                                      <p:cBhvr additive="repl">
                                        <p:cTn id="621" dur="500" fill="hold"/>
                                        <p:tgtEl>
                                          <p:spTgt spid="544"/>
                                        </p:tgtEl>
                                        <p:attrNameLst>
                                          <p:attrName>ppt_y</p:attrName>
                                        </p:attrNameLst>
                                      </p:cBhvr>
                                      <p:tavLst>
                                        <p:tav tm="0">
                                          <p:val>
                                            <p:strVal val="#ppt_y+.1"/>
                                          </p:val>
                                        </p:tav>
                                        <p:tav tm="100000">
                                          <p:val>
                                            <p:strVal val="#ppt_y"/>
                                          </p:val>
                                        </p:tav>
                                      </p:tavLst>
                                    </p:anim>
                                  </p:childTnLst>
                                </p:cTn>
                              </p:par>
                            </p:childTnLst>
                          </p:cTn>
                        </p:par>
                        <p:par>
                          <p:cTn id="622" fill="hold">
                            <p:stCondLst>
                              <p:cond delay="5750"/>
                            </p:stCondLst>
                            <p:childTnLst>
                              <p:par>
                                <p:cTn id="623" nodeType="afterEffect" fill="hold" presetClass="entr" presetID="53" presetSubtype="16">
                                  <p:stCondLst>
                                    <p:cond delay="0"/>
                                  </p:stCondLst>
                                  <p:childTnLst>
                                    <p:set>
                                      <p:cBhvr>
                                        <p:cTn id="624" dur="1" fill="hold">
                                          <p:stCondLst>
                                            <p:cond delay="0"/>
                                          </p:stCondLst>
                                        </p:cTn>
                                        <p:tgtEl>
                                          <p:spTgt spid="565"/>
                                        </p:tgtEl>
                                        <p:attrNameLst>
                                          <p:attrName>style.visibility</p:attrName>
                                        </p:attrNameLst>
                                      </p:cBhvr>
                                      <p:to>
                                        <p:strVal val="visible"/>
                                      </p:to>
                                    </p:set>
                                    <p:anim calcmode="lin" valueType="num">
                                      <p:cBhvr additive="repl">
                                        <p:cTn id="625" dur="500" fill="hold"/>
                                        <p:tgtEl>
                                          <p:spTgt spid="565"/>
                                        </p:tgtEl>
                                        <p:attrNameLst>
                                          <p:attrName>ppt_w</p:attrName>
                                        </p:attrNameLst>
                                      </p:cBhvr>
                                      <p:tavLst>
                                        <p:tav tm="0">
                                          <p:val>
                                            <p:strVal val="0"/>
                                          </p:val>
                                        </p:tav>
                                        <p:tav tm="100000">
                                          <p:val>
                                            <p:strVal val="#ppt_w"/>
                                          </p:val>
                                        </p:tav>
                                      </p:tavLst>
                                    </p:anim>
                                    <p:anim calcmode="lin" valueType="num">
                                      <p:cBhvr additive="repl">
                                        <p:cTn id="626" dur="500" fill="hold"/>
                                        <p:tgtEl>
                                          <p:spTgt spid="565"/>
                                        </p:tgtEl>
                                        <p:attrNameLst>
                                          <p:attrName>ppt_h</p:attrName>
                                        </p:attrNameLst>
                                      </p:cBhvr>
                                      <p:tavLst>
                                        <p:tav tm="0">
                                          <p:val>
                                            <p:strVal val="0"/>
                                          </p:val>
                                        </p:tav>
                                        <p:tav tm="100000">
                                          <p:val>
                                            <p:strVal val="#ppt_h"/>
                                          </p:val>
                                        </p:tav>
                                      </p:tavLst>
                                    </p:anim>
                                    <p:animEffect filter="fade" transition="in">
                                      <p:cBhvr additive="repl">
                                        <p:cTn id="627" dur="500"/>
                                        <p:tgtEl>
                                          <p:spTgt spid="565"/>
                                        </p:tgtEl>
                                      </p:cBhvr>
                                    </p:animEffect>
                                  </p:childTnLst>
                                </p:cTn>
                              </p:par>
                              <p:par>
                                <p:cTn id="628" nodeType="withEffect" fill="hold" presetClass="entr" presetID="53" presetSubtype="16">
                                  <p:stCondLst>
                                    <p:cond delay="0"/>
                                  </p:stCondLst>
                                  <p:childTnLst>
                                    <p:set>
                                      <p:cBhvr>
                                        <p:cTn id="629" dur="1" fill="hold">
                                          <p:stCondLst>
                                            <p:cond delay="0"/>
                                          </p:stCondLst>
                                        </p:cTn>
                                        <p:tgtEl>
                                          <p:spTgt spid="570"/>
                                        </p:tgtEl>
                                        <p:attrNameLst>
                                          <p:attrName>style.visibility</p:attrName>
                                        </p:attrNameLst>
                                      </p:cBhvr>
                                      <p:to>
                                        <p:strVal val="visible"/>
                                      </p:to>
                                    </p:set>
                                    <p:anim calcmode="lin" valueType="num">
                                      <p:cBhvr additive="repl">
                                        <p:cTn id="630" dur="500" fill="hold"/>
                                        <p:tgtEl>
                                          <p:spTgt spid="570"/>
                                        </p:tgtEl>
                                        <p:attrNameLst>
                                          <p:attrName>ppt_w</p:attrName>
                                        </p:attrNameLst>
                                      </p:cBhvr>
                                      <p:tavLst>
                                        <p:tav tm="0">
                                          <p:val>
                                            <p:strVal val="0"/>
                                          </p:val>
                                        </p:tav>
                                        <p:tav tm="100000">
                                          <p:val>
                                            <p:strVal val="#ppt_w"/>
                                          </p:val>
                                        </p:tav>
                                      </p:tavLst>
                                    </p:anim>
                                    <p:anim calcmode="lin" valueType="num">
                                      <p:cBhvr additive="repl">
                                        <p:cTn id="631" dur="500" fill="hold"/>
                                        <p:tgtEl>
                                          <p:spTgt spid="570"/>
                                        </p:tgtEl>
                                        <p:attrNameLst>
                                          <p:attrName>ppt_h</p:attrName>
                                        </p:attrNameLst>
                                      </p:cBhvr>
                                      <p:tavLst>
                                        <p:tav tm="0">
                                          <p:val>
                                            <p:strVal val="0"/>
                                          </p:val>
                                        </p:tav>
                                        <p:tav tm="100000">
                                          <p:val>
                                            <p:strVal val="#ppt_h"/>
                                          </p:val>
                                        </p:tav>
                                      </p:tavLst>
                                    </p:anim>
                                    <p:animEffect filter="fade" transition="in">
                                      <p:cBhvr additive="repl">
                                        <p:cTn id="632" dur="500"/>
                                        <p:tgtEl>
                                          <p:spTgt spid="5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571" name="Group 1"/>
          <p:cNvGrpSpPr/>
          <p:nvPr/>
        </p:nvGrpSpPr>
        <p:grpSpPr>
          <a:xfrm>
            <a:off x="5759640" y="2105640"/>
            <a:ext cx="4408200" cy="2943360"/>
            <a:chOff x="5759640" y="2105640"/>
            <a:chExt cx="4408200" cy="2943360"/>
          </a:xfrm>
        </p:grpSpPr>
        <p:sp>
          <p:nvSpPr>
            <p:cNvPr id="572" name="TextBox 2"/>
            <p:cNvSpPr/>
            <p:nvPr/>
          </p:nvSpPr>
          <p:spPr>
            <a:xfrm>
              <a:off x="5759640" y="2105640"/>
              <a:ext cx="4408200" cy="191844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en-US" sz="4000" spc="-1" strike="noStrike">
                  <a:solidFill>
                    <a:srgbClr val="595959"/>
                  </a:solidFill>
                  <a:latin typeface="Tw Cen MT"/>
                  <a:ea typeface="DejaVu Sans"/>
                </a:rPr>
                <a:t>Thanks for </a:t>
              </a:r>
              <a:r>
                <a:rPr b="1" lang="en-US" sz="4000" spc="-1" strike="noStrike">
                  <a:solidFill>
                    <a:srgbClr val="ff5969"/>
                  </a:solidFill>
                  <a:latin typeface="Tw Cen MT"/>
                  <a:ea typeface="DejaVu Sans"/>
                </a:rPr>
                <a:t>Listening </a:t>
              </a:r>
              <a:r>
                <a:rPr b="1" lang="en-US" sz="4000" spc="-1" strike="noStrike">
                  <a:solidFill>
                    <a:srgbClr val="595959"/>
                  </a:solidFill>
                  <a:latin typeface="Tw Cen MT"/>
                  <a:ea typeface="DejaVu Sans"/>
                </a:rPr>
                <a:t>with great patience</a:t>
              </a:r>
              <a:endParaRPr b="0" lang="en-US" sz="4000" spc="-1" strike="noStrike">
                <a:latin typeface="Arial"/>
              </a:endParaRPr>
            </a:p>
          </p:txBody>
        </p:sp>
        <p:sp>
          <p:nvSpPr>
            <p:cNvPr id="573" name="TextBox 3"/>
            <p:cNvSpPr/>
            <p:nvPr/>
          </p:nvSpPr>
          <p:spPr>
            <a:xfrm>
              <a:off x="5759640" y="4044600"/>
              <a:ext cx="4408200" cy="100440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en-US" sz="2000" spc="-1" strike="noStrike">
                  <a:solidFill>
                    <a:srgbClr val="595959"/>
                  </a:solidFill>
                  <a:latin typeface="Tw Cen MT"/>
                  <a:ea typeface="DejaVu Sans"/>
                </a:rPr>
                <a:t>Here You can Add Some Brief Text That will Explain Your Subtitle</a:t>
              </a:r>
              <a:endParaRPr b="0" lang="en-US" sz="2000" spc="-1" strike="noStrike">
                <a:latin typeface="Arial"/>
              </a:endParaRPr>
            </a:p>
          </p:txBody>
        </p:sp>
      </p:grpSp>
      <p:sp>
        <p:nvSpPr>
          <p:cNvPr id="574" name="Oval 4"/>
          <p:cNvSpPr/>
          <p:nvPr/>
        </p:nvSpPr>
        <p:spPr>
          <a:xfrm>
            <a:off x="2351520" y="1854720"/>
            <a:ext cx="3117240" cy="3117240"/>
          </a:xfrm>
          <a:prstGeom prst="ellipse">
            <a:avLst/>
          </a:prstGeom>
          <a:solidFill>
            <a:srgbClr val="f2f2f2"/>
          </a:solidFill>
          <a:ln w="12600">
            <a:noFill/>
          </a:ln>
          <a:effectLst>
            <a:outerShdw blurRad="101520" dir="0" dist="0" rotWithShape="0">
              <a:srgbClr val="000000">
                <a:alpha val="20000"/>
              </a:srgbClr>
            </a:outerShdw>
          </a:effectLst>
        </p:spPr>
        <p:style>
          <a:lnRef idx="0"/>
          <a:fillRef idx="0"/>
          <a:effectRef idx="0"/>
          <a:fontRef idx="minor"/>
        </p:style>
      </p:sp>
      <p:sp>
        <p:nvSpPr>
          <p:cNvPr id="575" name="Oval 5"/>
          <p:cNvSpPr/>
          <p:nvPr/>
        </p:nvSpPr>
        <p:spPr>
          <a:xfrm>
            <a:off x="2690640" y="2193480"/>
            <a:ext cx="2439360" cy="2439360"/>
          </a:xfrm>
          <a:prstGeom prst="ellipse">
            <a:avLst/>
          </a:prstGeom>
          <a:solidFill>
            <a:srgbClr val="ff5969"/>
          </a:solidFill>
          <a:ln w="12600">
            <a:noFill/>
          </a:ln>
        </p:spPr>
        <p:style>
          <a:lnRef idx="0"/>
          <a:fillRef idx="0"/>
          <a:effectRef idx="0"/>
          <a:fontRef idx="minor"/>
        </p:style>
      </p:sp>
      <p:sp>
        <p:nvSpPr>
          <p:cNvPr id="576" name="Oval 6"/>
          <p:cNvSpPr/>
          <p:nvPr/>
        </p:nvSpPr>
        <p:spPr>
          <a:xfrm>
            <a:off x="2906640" y="2409840"/>
            <a:ext cx="2007000" cy="2007000"/>
          </a:xfrm>
          <a:prstGeom prst="ellipse">
            <a:avLst/>
          </a:prstGeom>
          <a:solidFill>
            <a:srgbClr val="f0eef0"/>
          </a:solidFill>
          <a:ln w="12600">
            <a:noFill/>
          </a:ln>
        </p:spPr>
        <p:style>
          <a:lnRef idx="0"/>
          <a:fillRef idx="0"/>
          <a:effectRef idx="0"/>
          <a:fontRef idx="minor"/>
        </p:style>
      </p:sp>
      <p:grpSp>
        <p:nvGrpSpPr>
          <p:cNvPr id="577" name="Group 7"/>
          <p:cNvGrpSpPr/>
          <p:nvPr/>
        </p:nvGrpSpPr>
        <p:grpSpPr>
          <a:xfrm>
            <a:off x="3256920" y="2760120"/>
            <a:ext cx="1306080" cy="1306080"/>
            <a:chOff x="3256920" y="2760120"/>
            <a:chExt cx="1306080" cy="1306080"/>
          </a:xfrm>
        </p:grpSpPr>
        <p:grpSp>
          <p:nvGrpSpPr>
            <p:cNvPr id="578" name="Group 8"/>
            <p:cNvGrpSpPr/>
            <p:nvPr/>
          </p:nvGrpSpPr>
          <p:grpSpPr>
            <a:xfrm>
              <a:off x="3281760" y="2784960"/>
              <a:ext cx="1256760" cy="1256400"/>
              <a:chOff x="3281760" y="2784960"/>
              <a:chExt cx="1256760" cy="1256400"/>
            </a:xfrm>
          </p:grpSpPr>
          <p:sp>
            <p:nvSpPr>
              <p:cNvPr id="579" name="Freeform 176"/>
              <p:cNvSpPr/>
              <p:nvPr/>
            </p:nvSpPr>
            <p:spPr>
              <a:xfrm>
                <a:off x="3885480" y="2784960"/>
                <a:ext cx="48960" cy="151920"/>
              </a:xfrm>
              <a:custGeom>
                <a:avLst/>
                <a:gdLst/>
                <a:ahLst/>
                <a:rect l="l" t="t" r="r" b="b"/>
                <a:pathLst>
                  <a:path w="30" h="95">
                    <a:moveTo>
                      <a:pt x="15" y="95"/>
                    </a:moveTo>
                    <a:cubicBezTo>
                      <a:pt x="7" y="95"/>
                      <a:pt x="0" y="88"/>
                      <a:pt x="0" y="80"/>
                    </a:cubicBezTo>
                    <a:lnTo>
                      <a:pt x="0" y="15"/>
                    </a:lnTo>
                    <a:cubicBezTo>
                      <a:pt x="0" y="7"/>
                      <a:pt x="7" y="0"/>
                      <a:pt x="15" y="0"/>
                    </a:cubicBezTo>
                    <a:cubicBezTo>
                      <a:pt x="24" y="0"/>
                      <a:pt x="30" y="7"/>
                      <a:pt x="30" y="15"/>
                    </a:cubicBezTo>
                    <a:lnTo>
                      <a:pt x="30" y="80"/>
                    </a:lnTo>
                    <a:cubicBezTo>
                      <a:pt x="30" y="88"/>
                      <a:pt x="24" y="95"/>
                      <a:pt x="15" y="95"/>
                    </a:cubicBezTo>
                    <a:close/>
                  </a:path>
                </a:pathLst>
              </a:custGeom>
              <a:solidFill>
                <a:srgbClr val="ff5969"/>
              </a:solidFill>
              <a:ln w="0">
                <a:noFill/>
              </a:ln>
            </p:spPr>
            <p:style>
              <a:lnRef idx="0"/>
              <a:fillRef idx="0"/>
              <a:effectRef idx="0"/>
              <a:fontRef idx="minor"/>
            </p:style>
          </p:sp>
          <p:sp>
            <p:nvSpPr>
              <p:cNvPr id="580" name="Freeform 177"/>
              <p:cNvSpPr/>
              <p:nvPr/>
            </p:nvSpPr>
            <p:spPr>
              <a:xfrm>
                <a:off x="4134240" y="2864520"/>
                <a:ext cx="105480" cy="138600"/>
              </a:xfrm>
              <a:custGeom>
                <a:avLst/>
                <a:gdLst/>
                <a:ahLst/>
                <a:rect l="l" t="t" r="r" b="b"/>
                <a:pathLst>
                  <a:path w="67" h="88">
                    <a:moveTo>
                      <a:pt x="17" y="88"/>
                    </a:moveTo>
                    <a:cubicBezTo>
                      <a:pt x="15" y="88"/>
                      <a:pt x="12" y="88"/>
                      <a:pt x="10" y="86"/>
                    </a:cubicBezTo>
                    <a:cubicBezTo>
                      <a:pt x="3" y="82"/>
                      <a:pt x="0" y="73"/>
                      <a:pt x="4" y="66"/>
                    </a:cubicBezTo>
                    <a:lnTo>
                      <a:pt x="37" y="9"/>
                    </a:lnTo>
                    <a:cubicBezTo>
                      <a:pt x="41" y="2"/>
                      <a:pt x="50" y="0"/>
                      <a:pt x="57" y="4"/>
                    </a:cubicBezTo>
                    <a:cubicBezTo>
                      <a:pt x="65" y="8"/>
                      <a:pt x="67" y="17"/>
                      <a:pt x="63" y="24"/>
                    </a:cubicBezTo>
                    <a:lnTo>
                      <a:pt x="30" y="81"/>
                    </a:lnTo>
                    <a:cubicBezTo>
                      <a:pt x="28" y="85"/>
                      <a:pt x="23" y="88"/>
                      <a:pt x="17" y="88"/>
                    </a:cubicBezTo>
                    <a:close/>
                  </a:path>
                </a:pathLst>
              </a:custGeom>
              <a:solidFill>
                <a:srgbClr val="ff5969"/>
              </a:solidFill>
              <a:ln w="0">
                <a:noFill/>
              </a:ln>
            </p:spPr>
            <p:style>
              <a:lnRef idx="0"/>
              <a:fillRef idx="0"/>
              <a:effectRef idx="0"/>
              <a:fontRef idx="minor"/>
            </p:style>
          </p:sp>
          <p:sp>
            <p:nvSpPr>
              <p:cNvPr id="581" name="Freeform 178"/>
              <p:cNvSpPr/>
              <p:nvPr/>
            </p:nvSpPr>
            <p:spPr>
              <a:xfrm>
                <a:off x="4316760" y="3083400"/>
                <a:ext cx="145080" cy="102240"/>
              </a:xfrm>
              <a:custGeom>
                <a:avLst/>
                <a:gdLst/>
                <a:ahLst/>
                <a:rect l="l" t="t" r="r" b="b"/>
                <a:pathLst>
                  <a:path w="91" h="65">
                    <a:moveTo>
                      <a:pt x="17" y="65"/>
                    </a:moveTo>
                    <a:cubicBezTo>
                      <a:pt x="12" y="65"/>
                      <a:pt x="7" y="62"/>
                      <a:pt x="4" y="58"/>
                    </a:cubicBezTo>
                    <a:cubicBezTo>
                      <a:pt x="0" y="50"/>
                      <a:pt x="3" y="41"/>
                      <a:pt x="10" y="37"/>
                    </a:cubicBezTo>
                    <a:lnTo>
                      <a:pt x="66" y="5"/>
                    </a:lnTo>
                    <a:cubicBezTo>
                      <a:pt x="73" y="0"/>
                      <a:pt x="82" y="3"/>
                      <a:pt x="87" y="10"/>
                    </a:cubicBezTo>
                    <a:cubicBezTo>
                      <a:pt x="91" y="17"/>
                      <a:pt x="88" y="26"/>
                      <a:pt x="81" y="31"/>
                    </a:cubicBezTo>
                    <a:lnTo>
                      <a:pt x="25" y="63"/>
                    </a:lnTo>
                    <a:cubicBezTo>
                      <a:pt x="22" y="64"/>
                      <a:pt x="20" y="65"/>
                      <a:pt x="17" y="65"/>
                    </a:cubicBezTo>
                  </a:path>
                </a:pathLst>
              </a:custGeom>
              <a:solidFill>
                <a:srgbClr val="ff5969"/>
              </a:solidFill>
              <a:ln w="0">
                <a:noFill/>
              </a:ln>
            </p:spPr>
            <p:style>
              <a:lnRef idx="0"/>
              <a:fillRef idx="0"/>
              <a:effectRef idx="0"/>
              <a:fontRef idx="minor"/>
            </p:style>
          </p:sp>
          <p:sp>
            <p:nvSpPr>
              <p:cNvPr id="582" name="Freeform 179"/>
              <p:cNvSpPr/>
              <p:nvPr/>
            </p:nvSpPr>
            <p:spPr>
              <a:xfrm>
                <a:off x="4386600" y="3388680"/>
                <a:ext cx="151920" cy="48960"/>
              </a:xfrm>
              <a:custGeom>
                <a:avLst/>
                <a:gdLst/>
                <a:ahLst/>
                <a:rect l="l" t="t" r="r" b="b"/>
                <a:pathLst>
                  <a:path w="95" h="30">
                    <a:moveTo>
                      <a:pt x="80" y="30"/>
                    </a:moveTo>
                    <a:lnTo>
                      <a:pt x="15" y="30"/>
                    </a:lnTo>
                    <a:cubicBezTo>
                      <a:pt x="7" y="30"/>
                      <a:pt x="0" y="23"/>
                      <a:pt x="0" y="15"/>
                    </a:cubicBezTo>
                    <a:cubicBezTo>
                      <a:pt x="0" y="7"/>
                      <a:pt x="7" y="0"/>
                      <a:pt x="15" y="0"/>
                    </a:cubicBezTo>
                    <a:lnTo>
                      <a:pt x="80" y="0"/>
                    </a:lnTo>
                    <a:cubicBezTo>
                      <a:pt x="89" y="0"/>
                      <a:pt x="95" y="7"/>
                      <a:pt x="95" y="15"/>
                    </a:cubicBezTo>
                    <a:cubicBezTo>
                      <a:pt x="95" y="23"/>
                      <a:pt x="89" y="30"/>
                      <a:pt x="80" y="30"/>
                    </a:cubicBezTo>
                    <a:close/>
                  </a:path>
                </a:pathLst>
              </a:custGeom>
              <a:solidFill>
                <a:srgbClr val="ff5969"/>
              </a:solidFill>
              <a:ln w="0">
                <a:noFill/>
              </a:ln>
            </p:spPr>
            <p:style>
              <a:lnRef idx="0"/>
              <a:fillRef idx="0"/>
              <a:effectRef idx="0"/>
              <a:fontRef idx="minor"/>
            </p:style>
          </p:sp>
          <p:sp>
            <p:nvSpPr>
              <p:cNvPr id="583" name="Freeform 180"/>
              <p:cNvSpPr/>
              <p:nvPr/>
            </p:nvSpPr>
            <p:spPr>
              <a:xfrm>
                <a:off x="4316760" y="3637440"/>
                <a:ext cx="145080" cy="102240"/>
              </a:xfrm>
              <a:custGeom>
                <a:avLst/>
                <a:gdLst/>
                <a:ahLst/>
                <a:rect l="l" t="t" r="r" b="b"/>
                <a:pathLst>
                  <a:path w="91" h="65">
                    <a:moveTo>
                      <a:pt x="73" y="65"/>
                    </a:moveTo>
                    <a:cubicBezTo>
                      <a:pt x="71" y="65"/>
                      <a:pt x="68" y="64"/>
                      <a:pt x="66" y="62"/>
                    </a:cubicBezTo>
                    <a:lnTo>
                      <a:pt x="10" y="30"/>
                    </a:lnTo>
                    <a:cubicBezTo>
                      <a:pt x="3" y="26"/>
                      <a:pt x="0" y="17"/>
                      <a:pt x="4" y="9"/>
                    </a:cubicBezTo>
                    <a:cubicBezTo>
                      <a:pt x="8" y="2"/>
                      <a:pt x="18" y="0"/>
                      <a:pt x="25" y="4"/>
                    </a:cubicBezTo>
                    <a:lnTo>
                      <a:pt x="81" y="36"/>
                    </a:lnTo>
                    <a:cubicBezTo>
                      <a:pt x="88" y="41"/>
                      <a:pt x="91" y="50"/>
                      <a:pt x="87" y="57"/>
                    </a:cubicBezTo>
                    <a:cubicBezTo>
                      <a:pt x="84" y="62"/>
                      <a:pt x="79" y="65"/>
                      <a:pt x="73" y="65"/>
                    </a:cubicBezTo>
                  </a:path>
                </a:pathLst>
              </a:custGeom>
              <a:solidFill>
                <a:srgbClr val="ff5969"/>
              </a:solidFill>
              <a:ln w="0">
                <a:noFill/>
              </a:ln>
            </p:spPr>
            <p:style>
              <a:lnRef idx="0"/>
              <a:fillRef idx="0"/>
              <a:effectRef idx="0"/>
              <a:fontRef idx="minor"/>
            </p:style>
          </p:sp>
          <p:sp>
            <p:nvSpPr>
              <p:cNvPr id="584" name="Freeform 181"/>
              <p:cNvSpPr/>
              <p:nvPr/>
            </p:nvSpPr>
            <p:spPr>
              <a:xfrm>
                <a:off x="4134240" y="3819960"/>
                <a:ext cx="105480" cy="138600"/>
              </a:xfrm>
              <a:custGeom>
                <a:avLst/>
                <a:gdLst/>
                <a:ahLst/>
                <a:rect l="l" t="t" r="r" b="b"/>
                <a:pathLst>
                  <a:path w="67" h="88">
                    <a:moveTo>
                      <a:pt x="50" y="88"/>
                    </a:moveTo>
                    <a:cubicBezTo>
                      <a:pt x="45" y="88"/>
                      <a:pt x="40" y="85"/>
                      <a:pt x="37" y="81"/>
                    </a:cubicBezTo>
                    <a:lnTo>
                      <a:pt x="4" y="24"/>
                    </a:lnTo>
                    <a:cubicBezTo>
                      <a:pt x="0" y="17"/>
                      <a:pt x="3" y="8"/>
                      <a:pt x="10" y="4"/>
                    </a:cubicBezTo>
                    <a:cubicBezTo>
                      <a:pt x="17" y="0"/>
                      <a:pt x="26" y="2"/>
                      <a:pt x="30" y="9"/>
                    </a:cubicBezTo>
                    <a:lnTo>
                      <a:pt x="63" y="66"/>
                    </a:lnTo>
                    <a:cubicBezTo>
                      <a:pt x="67" y="73"/>
                      <a:pt x="65" y="82"/>
                      <a:pt x="57" y="86"/>
                    </a:cubicBezTo>
                    <a:cubicBezTo>
                      <a:pt x="55" y="88"/>
                      <a:pt x="52" y="88"/>
                      <a:pt x="50" y="88"/>
                    </a:cubicBezTo>
                    <a:close/>
                  </a:path>
                </a:pathLst>
              </a:custGeom>
              <a:solidFill>
                <a:srgbClr val="ff5969"/>
              </a:solidFill>
              <a:ln w="0">
                <a:noFill/>
              </a:ln>
            </p:spPr>
            <p:style>
              <a:lnRef idx="0"/>
              <a:fillRef idx="0"/>
              <a:effectRef idx="0"/>
              <a:fontRef idx="minor"/>
            </p:style>
          </p:sp>
          <p:sp>
            <p:nvSpPr>
              <p:cNvPr id="585" name="Freeform 182"/>
              <p:cNvSpPr/>
              <p:nvPr/>
            </p:nvSpPr>
            <p:spPr>
              <a:xfrm>
                <a:off x="3885480" y="3889440"/>
                <a:ext cx="48960" cy="151920"/>
              </a:xfrm>
              <a:custGeom>
                <a:avLst/>
                <a:gdLst/>
                <a:ahLst/>
                <a:rect l="l" t="t" r="r" b="b"/>
                <a:pathLst>
                  <a:path w="30" h="95">
                    <a:moveTo>
                      <a:pt x="15" y="95"/>
                    </a:moveTo>
                    <a:cubicBezTo>
                      <a:pt x="7" y="95"/>
                      <a:pt x="0" y="88"/>
                      <a:pt x="0" y="80"/>
                    </a:cubicBezTo>
                    <a:lnTo>
                      <a:pt x="0" y="15"/>
                    </a:lnTo>
                    <a:cubicBezTo>
                      <a:pt x="0" y="7"/>
                      <a:pt x="7" y="0"/>
                      <a:pt x="15" y="0"/>
                    </a:cubicBezTo>
                    <a:cubicBezTo>
                      <a:pt x="24" y="0"/>
                      <a:pt x="30" y="7"/>
                      <a:pt x="30" y="15"/>
                    </a:cubicBezTo>
                    <a:lnTo>
                      <a:pt x="30" y="80"/>
                    </a:lnTo>
                    <a:cubicBezTo>
                      <a:pt x="30" y="88"/>
                      <a:pt x="24" y="95"/>
                      <a:pt x="15" y="95"/>
                    </a:cubicBezTo>
                    <a:close/>
                  </a:path>
                </a:pathLst>
              </a:custGeom>
              <a:solidFill>
                <a:srgbClr val="ff5969"/>
              </a:solidFill>
              <a:ln w="0">
                <a:noFill/>
              </a:ln>
            </p:spPr>
            <p:style>
              <a:lnRef idx="0"/>
              <a:fillRef idx="0"/>
              <a:effectRef idx="0"/>
              <a:fontRef idx="minor"/>
            </p:style>
          </p:sp>
          <p:sp>
            <p:nvSpPr>
              <p:cNvPr id="586" name="Freeform 183"/>
              <p:cNvSpPr/>
              <p:nvPr/>
            </p:nvSpPr>
            <p:spPr>
              <a:xfrm>
                <a:off x="3583800" y="3819960"/>
                <a:ext cx="105480" cy="138600"/>
              </a:xfrm>
              <a:custGeom>
                <a:avLst/>
                <a:gdLst/>
                <a:ahLst/>
                <a:rect l="l" t="t" r="r" b="b"/>
                <a:pathLst>
                  <a:path w="67" h="88">
                    <a:moveTo>
                      <a:pt x="17" y="88"/>
                    </a:moveTo>
                    <a:cubicBezTo>
                      <a:pt x="14" y="88"/>
                      <a:pt x="12" y="88"/>
                      <a:pt x="9" y="86"/>
                    </a:cubicBezTo>
                    <a:cubicBezTo>
                      <a:pt x="2" y="82"/>
                      <a:pt x="0" y="73"/>
                      <a:pt x="4" y="66"/>
                    </a:cubicBezTo>
                    <a:lnTo>
                      <a:pt x="36" y="9"/>
                    </a:lnTo>
                    <a:cubicBezTo>
                      <a:pt x="41" y="2"/>
                      <a:pt x="50" y="0"/>
                      <a:pt x="57" y="4"/>
                    </a:cubicBezTo>
                    <a:cubicBezTo>
                      <a:pt x="64" y="8"/>
                      <a:pt x="67" y="17"/>
                      <a:pt x="62" y="24"/>
                    </a:cubicBezTo>
                    <a:lnTo>
                      <a:pt x="30" y="81"/>
                    </a:lnTo>
                    <a:cubicBezTo>
                      <a:pt x="27" y="85"/>
                      <a:pt x="22" y="88"/>
                      <a:pt x="17" y="88"/>
                    </a:cubicBezTo>
                    <a:close/>
                  </a:path>
                </a:pathLst>
              </a:custGeom>
              <a:solidFill>
                <a:srgbClr val="ff5969"/>
              </a:solidFill>
              <a:ln w="0">
                <a:noFill/>
              </a:ln>
            </p:spPr>
            <p:style>
              <a:lnRef idx="0"/>
              <a:fillRef idx="0"/>
              <a:effectRef idx="0"/>
              <a:fontRef idx="minor"/>
            </p:style>
          </p:sp>
          <p:sp>
            <p:nvSpPr>
              <p:cNvPr id="587" name="Freeform 184"/>
              <p:cNvSpPr/>
              <p:nvPr/>
            </p:nvSpPr>
            <p:spPr>
              <a:xfrm>
                <a:off x="3361680" y="3637440"/>
                <a:ext cx="145080" cy="102240"/>
              </a:xfrm>
              <a:custGeom>
                <a:avLst/>
                <a:gdLst/>
                <a:ahLst/>
                <a:rect l="l" t="t" r="r" b="b"/>
                <a:pathLst>
                  <a:path w="91" h="65">
                    <a:moveTo>
                      <a:pt x="17" y="65"/>
                    </a:moveTo>
                    <a:cubicBezTo>
                      <a:pt x="12" y="65"/>
                      <a:pt x="7" y="62"/>
                      <a:pt x="4" y="57"/>
                    </a:cubicBezTo>
                    <a:cubicBezTo>
                      <a:pt x="0" y="50"/>
                      <a:pt x="3" y="41"/>
                      <a:pt x="10" y="36"/>
                    </a:cubicBezTo>
                    <a:lnTo>
                      <a:pt x="66" y="4"/>
                    </a:lnTo>
                    <a:cubicBezTo>
                      <a:pt x="73" y="0"/>
                      <a:pt x="82" y="2"/>
                      <a:pt x="87" y="9"/>
                    </a:cubicBezTo>
                    <a:cubicBezTo>
                      <a:pt x="91" y="17"/>
                      <a:pt x="88" y="26"/>
                      <a:pt x="81" y="30"/>
                    </a:cubicBezTo>
                    <a:lnTo>
                      <a:pt x="25" y="62"/>
                    </a:lnTo>
                    <a:cubicBezTo>
                      <a:pt x="22" y="64"/>
                      <a:pt x="20" y="65"/>
                      <a:pt x="17" y="65"/>
                    </a:cubicBezTo>
                  </a:path>
                </a:pathLst>
              </a:custGeom>
              <a:solidFill>
                <a:srgbClr val="ff5969"/>
              </a:solidFill>
              <a:ln w="0">
                <a:noFill/>
              </a:ln>
            </p:spPr>
            <p:style>
              <a:lnRef idx="0"/>
              <a:fillRef idx="0"/>
              <a:effectRef idx="0"/>
              <a:fontRef idx="minor"/>
            </p:style>
          </p:sp>
          <p:sp>
            <p:nvSpPr>
              <p:cNvPr id="588" name="Freeform 185"/>
              <p:cNvSpPr/>
              <p:nvPr/>
            </p:nvSpPr>
            <p:spPr>
              <a:xfrm>
                <a:off x="3281760" y="3388680"/>
                <a:ext cx="151920" cy="48960"/>
              </a:xfrm>
              <a:custGeom>
                <a:avLst/>
                <a:gdLst/>
                <a:ahLst/>
                <a:rect l="l" t="t" r="r" b="b"/>
                <a:pathLst>
                  <a:path w="96" h="30">
                    <a:moveTo>
                      <a:pt x="80" y="30"/>
                    </a:moveTo>
                    <a:lnTo>
                      <a:pt x="16" y="30"/>
                    </a:lnTo>
                    <a:cubicBezTo>
                      <a:pt x="7" y="30"/>
                      <a:pt x="0" y="23"/>
                      <a:pt x="0" y="15"/>
                    </a:cubicBezTo>
                    <a:cubicBezTo>
                      <a:pt x="0" y="7"/>
                      <a:pt x="7" y="0"/>
                      <a:pt x="16" y="0"/>
                    </a:cubicBezTo>
                    <a:lnTo>
                      <a:pt x="80" y="0"/>
                    </a:lnTo>
                    <a:cubicBezTo>
                      <a:pt x="89" y="0"/>
                      <a:pt x="96" y="7"/>
                      <a:pt x="96" y="15"/>
                    </a:cubicBezTo>
                    <a:cubicBezTo>
                      <a:pt x="96" y="23"/>
                      <a:pt x="89" y="30"/>
                      <a:pt x="80" y="30"/>
                    </a:cubicBezTo>
                    <a:close/>
                  </a:path>
                </a:pathLst>
              </a:custGeom>
              <a:solidFill>
                <a:srgbClr val="ff5969"/>
              </a:solidFill>
              <a:ln w="0">
                <a:noFill/>
              </a:ln>
            </p:spPr>
            <p:style>
              <a:lnRef idx="0"/>
              <a:fillRef idx="0"/>
              <a:effectRef idx="0"/>
              <a:fontRef idx="minor"/>
            </p:style>
          </p:sp>
          <p:sp>
            <p:nvSpPr>
              <p:cNvPr id="589" name="Freeform 186"/>
              <p:cNvSpPr/>
              <p:nvPr/>
            </p:nvSpPr>
            <p:spPr>
              <a:xfrm>
                <a:off x="3361680" y="3083400"/>
                <a:ext cx="145080" cy="102240"/>
              </a:xfrm>
              <a:custGeom>
                <a:avLst/>
                <a:gdLst/>
                <a:ahLst/>
                <a:rect l="l" t="t" r="r" b="b"/>
                <a:pathLst>
                  <a:path w="91" h="65">
                    <a:moveTo>
                      <a:pt x="73" y="65"/>
                    </a:moveTo>
                    <a:cubicBezTo>
                      <a:pt x="71" y="65"/>
                      <a:pt x="68" y="64"/>
                      <a:pt x="66" y="63"/>
                    </a:cubicBezTo>
                    <a:lnTo>
                      <a:pt x="10" y="31"/>
                    </a:lnTo>
                    <a:cubicBezTo>
                      <a:pt x="3" y="26"/>
                      <a:pt x="0" y="17"/>
                      <a:pt x="4" y="10"/>
                    </a:cubicBezTo>
                    <a:cubicBezTo>
                      <a:pt x="8" y="3"/>
                      <a:pt x="18" y="0"/>
                      <a:pt x="25" y="5"/>
                    </a:cubicBezTo>
                    <a:lnTo>
                      <a:pt x="81" y="37"/>
                    </a:lnTo>
                    <a:cubicBezTo>
                      <a:pt x="88" y="41"/>
                      <a:pt x="91" y="50"/>
                      <a:pt x="87" y="58"/>
                    </a:cubicBezTo>
                    <a:cubicBezTo>
                      <a:pt x="84" y="62"/>
                      <a:pt x="79" y="65"/>
                      <a:pt x="73" y="65"/>
                    </a:cubicBezTo>
                    <a:close/>
                  </a:path>
                </a:pathLst>
              </a:custGeom>
              <a:solidFill>
                <a:srgbClr val="ff5969"/>
              </a:solidFill>
              <a:ln w="0">
                <a:noFill/>
              </a:ln>
            </p:spPr>
            <p:style>
              <a:lnRef idx="0"/>
              <a:fillRef idx="0"/>
              <a:effectRef idx="0"/>
              <a:fontRef idx="minor"/>
            </p:style>
          </p:sp>
          <p:sp>
            <p:nvSpPr>
              <p:cNvPr id="590" name="Freeform 187"/>
              <p:cNvSpPr/>
              <p:nvPr/>
            </p:nvSpPr>
            <p:spPr>
              <a:xfrm>
                <a:off x="3583800" y="2864520"/>
                <a:ext cx="105480" cy="138600"/>
              </a:xfrm>
              <a:custGeom>
                <a:avLst/>
                <a:gdLst/>
                <a:ahLst/>
                <a:rect l="l" t="t" r="r" b="b"/>
                <a:pathLst>
                  <a:path w="67" h="88">
                    <a:moveTo>
                      <a:pt x="49" y="88"/>
                    </a:moveTo>
                    <a:cubicBezTo>
                      <a:pt x="44" y="88"/>
                      <a:pt x="39" y="85"/>
                      <a:pt x="36" y="81"/>
                    </a:cubicBezTo>
                    <a:lnTo>
                      <a:pt x="4" y="24"/>
                    </a:lnTo>
                    <a:cubicBezTo>
                      <a:pt x="0" y="17"/>
                      <a:pt x="2" y="8"/>
                      <a:pt x="9" y="4"/>
                    </a:cubicBezTo>
                    <a:cubicBezTo>
                      <a:pt x="17" y="0"/>
                      <a:pt x="26" y="2"/>
                      <a:pt x="30" y="9"/>
                    </a:cubicBezTo>
                    <a:lnTo>
                      <a:pt x="62" y="66"/>
                    </a:lnTo>
                    <a:cubicBezTo>
                      <a:pt x="67" y="73"/>
                      <a:pt x="64" y="82"/>
                      <a:pt x="57" y="86"/>
                    </a:cubicBezTo>
                    <a:cubicBezTo>
                      <a:pt x="55" y="88"/>
                      <a:pt x="52" y="88"/>
                      <a:pt x="49" y="88"/>
                    </a:cubicBezTo>
                    <a:close/>
                  </a:path>
                </a:pathLst>
              </a:custGeom>
              <a:solidFill>
                <a:srgbClr val="ff5969"/>
              </a:solidFill>
              <a:ln w="0">
                <a:noFill/>
              </a:ln>
            </p:spPr>
            <p:style>
              <a:lnRef idx="0"/>
              <a:fillRef idx="0"/>
              <a:effectRef idx="0"/>
              <a:fontRef idx="minor"/>
            </p:style>
          </p:sp>
        </p:grpSp>
        <p:sp>
          <p:nvSpPr>
            <p:cNvPr id="591" name="Circle: Hollow 9"/>
            <p:cNvSpPr/>
            <p:nvPr/>
          </p:nvSpPr>
          <p:spPr>
            <a:xfrm>
              <a:off x="3256920" y="2760120"/>
              <a:ext cx="1306080" cy="1306080"/>
            </a:xfrm>
            <a:prstGeom prst="donut">
              <a:avLst>
                <a:gd name="adj" fmla="val 3945"/>
              </a:avLst>
            </a:prstGeom>
            <a:solidFill>
              <a:srgbClr val="ff5969"/>
            </a:solidFill>
            <a:ln w="12600">
              <a:noFill/>
            </a:ln>
          </p:spPr>
          <p:style>
            <a:lnRef idx="0"/>
            <a:fillRef idx="0"/>
            <a:effectRef idx="0"/>
            <a:fontRef idx="minor"/>
          </p:style>
        </p:sp>
        <p:sp>
          <p:nvSpPr>
            <p:cNvPr id="592" name="Circle: Hollow 10"/>
            <p:cNvSpPr/>
            <p:nvPr/>
          </p:nvSpPr>
          <p:spPr>
            <a:xfrm>
              <a:off x="3800520" y="3303720"/>
              <a:ext cx="219240" cy="219240"/>
            </a:xfrm>
            <a:prstGeom prst="donut">
              <a:avLst>
                <a:gd name="adj" fmla="val 22633"/>
              </a:avLst>
            </a:prstGeom>
            <a:solidFill>
              <a:srgbClr val="ff5969"/>
            </a:solidFill>
            <a:ln w="12600">
              <a:noFill/>
            </a:ln>
          </p:spPr>
          <p:style>
            <a:lnRef idx="0"/>
            <a:fillRef idx="0"/>
            <a:effectRef idx="0"/>
            <a:fontRef idx="minor"/>
          </p:style>
        </p:sp>
        <p:sp>
          <p:nvSpPr>
            <p:cNvPr id="593" name="Rectangle: Top Corners Rounded 11"/>
            <p:cNvSpPr/>
            <p:nvPr/>
          </p:nvSpPr>
          <p:spPr>
            <a:xfrm rot="14339400">
              <a:off x="3702960" y="3394800"/>
              <a:ext cx="55800" cy="266760"/>
            </a:xfrm>
            <a:prstGeom prst="round2SameRect">
              <a:avLst>
                <a:gd name="adj1" fmla="val 50000"/>
                <a:gd name="adj2" fmla="val 0"/>
              </a:avLst>
            </a:prstGeom>
            <a:solidFill>
              <a:srgbClr val="ff5969"/>
            </a:solidFill>
            <a:ln w="12600">
              <a:noFill/>
            </a:ln>
          </p:spPr>
          <p:style>
            <a:lnRef idx="0"/>
            <a:fillRef idx="0"/>
            <a:effectRef idx="0"/>
            <a:fontRef idx="minor"/>
          </p:style>
        </p:sp>
        <p:sp>
          <p:nvSpPr>
            <p:cNvPr id="594" name="Rectangle: Top Corners Rounded 12"/>
            <p:cNvSpPr/>
            <p:nvPr/>
          </p:nvSpPr>
          <p:spPr>
            <a:xfrm>
              <a:off x="3880800" y="3010680"/>
              <a:ext cx="55800" cy="314280"/>
            </a:xfrm>
            <a:prstGeom prst="round2SameRect">
              <a:avLst>
                <a:gd name="adj1" fmla="val 50000"/>
                <a:gd name="adj2" fmla="val 0"/>
              </a:avLst>
            </a:prstGeom>
            <a:solidFill>
              <a:srgbClr val="ff5969"/>
            </a:solidFill>
            <a:ln w="12600">
              <a:noFill/>
            </a:ln>
          </p:spPr>
          <p:style>
            <a:lnRef idx="0"/>
            <a:fillRef idx="0"/>
            <a:effectRef idx="0"/>
            <a:fontRef idx="minor"/>
          </p:style>
        </p:sp>
      </p:grpSp>
    </p:spTree>
  </p:cSld>
  <mc:AlternateContent>
    <mc:Choice Requires="p14">
      <p:transition spd="slow" p14:dur="2000"/>
    </mc:Choice>
    <mc:Fallback>
      <p:transition spd="slow"/>
    </mc:Fallback>
  </mc:AlternateContent>
  <p:timing>
    <p:tnLst>
      <p:par>
        <p:cTn id="633" dur="indefinite" restart="never" nodeType="tmRoot">
          <p:childTnLst>
            <p:seq>
              <p:cTn id="634" dur="indefinite" nodeType="mainSeq">
                <p:childTnLst>
                  <p:par>
                    <p:cTn id="635" fill="hold">
                      <p:stCondLst>
                        <p:cond delay="indefinite"/>
                      </p:stCondLst>
                      <p:childTnLst>
                        <p:par>
                          <p:cTn id="636" fill="hold">
                            <p:stCondLst>
                              <p:cond delay="0"/>
                            </p:stCondLst>
                            <p:childTnLst>
                              <p:par>
                                <p:cTn id="637" nodeType="clickEffect" fill="hold" presetClass="entr" presetID="10">
                                  <p:stCondLst>
                                    <p:cond delay="0"/>
                                  </p:stCondLst>
                                  <p:childTnLst>
                                    <p:set>
                                      <p:cBhvr>
                                        <p:cTn id="638" dur="1" fill="hold">
                                          <p:stCondLst>
                                            <p:cond delay="0"/>
                                          </p:stCondLst>
                                        </p:cTn>
                                        <p:tgtEl>
                                          <p:spTgt spid="571"/>
                                        </p:tgtEl>
                                        <p:attrNameLst>
                                          <p:attrName>style.visibility</p:attrName>
                                        </p:attrNameLst>
                                      </p:cBhvr>
                                      <p:to>
                                        <p:strVal val="visible"/>
                                      </p:to>
                                    </p:set>
                                    <p:animEffect filter="fade" transition="in">
                                      <p:cBhvr additive="repl">
                                        <p:cTn id="639" dur="500"/>
                                        <p:tgtEl>
                                          <p:spTgt spid="571"/>
                                        </p:tgtEl>
                                      </p:cBhvr>
                                    </p:animEffect>
                                  </p:childTnLst>
                                </p:cTn>
                              </p:par>
                              <p:par>
                                <p:cTn id="640" nodeType="withEffect" fill="hold" presetClass="entr" presetID="53" presetSubtype="16">
                                  <p:stCondLst>
                                    <p:cond delay="0"/>
                                  </p:stCondLst>
                                  <p:childTnLst>
                                    <p:set>
                                      <p:cBhvr>
                                        <p:cTn id="641" dur="1" fill="hold">
                                          <p:stCondLst>
                                            <p:cond delay="0"/>
                                          </p:stCondLst>
                                        </p:cTn>
                                        <p:tgtEl>
                                          <p:spTgt spid="574"/>
                                        </p:tgtEl>
                                        <p:attrNameLst>
                                          <p:attrName>style.visibility</p:attrName>
                                        </p:attrNameLst>
                                      </p:cBhvr>
                                      <p:to>
                                        <p:strVal val="visible"/>
                                      </p:to>
                                    </p:set>
                                    <p:anim calcmode="lin" valueType="num">
                                      <p:cBhvr additive="repl">
                                        <p:cTn id="642" dur="500" fill="hold"/>
                                        <p:tgtEl>
                                          <p:spTgt spid="574"/>
                                        </p:tgtEl>
                                        <p:attrNameLst>
                                          <p:attrName>ppt_w</p:attrName>
                                        </p:attrNameLst>
                                      </p:cBhvr>
                                      <p:tavLst>
                                        <p:tav tm="0">
                                          <p:val>
                                            <p:strVal val="0"/>
                                          </p:val>
                                        </p:tav>
                                        <p:tav tm="100000">
                                          <p:val>
                                            <p:strVal val="#ppt_w"/>
                                          </p:val>
                                        </p:tav>
                                      </p:tavLst>
                                    </p:anim>
                                    <p:anim calcmode="lin" valueType="num">
                                      <p:cBhvr additive="repl">
                                        <p:cTn id="643" dur="500" fill="hold"/>
                                        <p:tgtEl>
                                          <p:spTgt spid="574"/>
                                        </p:tgtEl>
                                        <p:attrNameLst>
                                          <p:attrName>ppt_h</p:attrName>
                                        </p:attrNameLst>
                                      </p:cBhvr>
                                      <p:tavLst>
                                        <p:tav tm="0">
                                          <p:val>
                                            <p:strVal val="0"/>
                                          </p:val>
                                        </p:tav>
                                        <p:tav tm="100000">
                                          <p:val>
                                            <p:strVal val="#ppt_h"/>
                                          </p:val>
                                        </p:tav>
                                      </p:tavLst>
                                    </p:anim>
                                    <p:animEffect filter="fade" transition="in">
                                      <p:cBhvr additive="repl">
                                        <p:cTn id="644" dur="500"/>
                                        <p:tgtEl>
                                          <p:spTgt spid="574"/>
                                        </p:tgtEl>
                                      </p:cBhvr>
                                    </p:animEffect>
                                  </p:childTnLst>
                                </p:cTn>
                              </p:par>
                              <p:par>
                                <p:cTn id="645" nodeType="withEffect" fill="hold" presetClass="entr" presetID="53" presetSubtype="16">
                                  <p:stCondLst>
                                    <p:cond delay="250"/>
                                  </p:stCondLst>
                                  <p:childTnLst>
                                    <p:set>
                                      <p:cBhvr>
                                        <p:cTn id="646" dur="1" fill="hold">
                                          <p:stCondLst>
                                            <p:cond delay="0"/>
                                          </p:stCondLst>
                                        </p:cTn>
                                        <p:tgtEl>
                                          <p:spTgt spid="575"/>
                                        </p:tgtEl>
                                        <p:attrNameLst>
                                          <p:attrName>style.visibility</p:attrName>
                                        </p:attrNameLst>
                                      </p:cBhvr>
                                      <p:to>
                                        <p:strVal val="visible"/>
                                      </p:to>
                                    </p:set>
                                    <p:anim calcmode="lin" valueType="num">
                                      <p:cBhvr additive="repl">
                                        <p:cTn id="647" dur="500" fill="hold"/>
                                        <p:tgtEl>
                                          <p:spTgt spid="575"/>
                                        </p:tgtEl>
                                        <p:attrNameLst>
                                          <p:attrName>ppt_w</p:attrName>
                                        </p:attrNameLst>
                                      </p:cBhvr>
                                      <p:tavLst>
                                        <p:tav tm="0">
                                          <p:val>
                                            <p:strVal val="0"/>
                                          </p:val>
                                        </p:tav>
                                        <p:tav tm="100000">
                                          <p:val>
                                            <p:strVal val="#ppt_w"/>
                                          </p:val>
                                        </p:tav>
                                      </p:tavLst>
                                    </p:anim>
                                    <p:anim calcmode="lin" valueType="num">
                                      <p:cBhvr additive="repl">
                                        <p:cTn id="648" dur="500" fill="hold"/>
                                        <p:tgtEl>
                                          <p:spTgt spid="575"/>
                                        </p:tgtEl>
                                        <p:attrNameLst>
                                          <p:attrName>ppt_h</p:attrName>
                                        </p:attrNameLst>
                                      </p:cBhvr>
                                      <p:tavLst>
                                        <p:tav tm="0">
                                          <p:val>
                                            <p:strVal val="0"/>
                                          </p:val>
                                        </p:tav>
                                        <p:tav tm="100000">
                                          <p:val>
                                            <p:strVal val="#ppt_h"/>
                                          </p:val>
                                        </p:tav>
                                      </p:tavLst>
                                    </p:anim>
                                    <p:animEffect filter="fade" transition="in">
                                      <p:cBhvr additive="repl">
                                        <p:cTn id="649" dur="500"/>
                                        <p:tgtEl>
                                          <p:spTgt spid="575"/>
                                        </p:tgtEl>
                                      </p:cBhvr>
                                    </p:animEffect>
                                  </p:childTnLst>
                                </p:cTn>
                              </p:par>
                              <p:par>
                                <p:cTn id="650" nodeType="withEffect" fill="hold" presetClass="entr" presetID="53" presetSubtype="16">
                                  <p:stCondLst>
                                    <p:cond delay="500"/>
                                  </p:stCondLst>
                                  <p:childTnLst>
                                    <p:set>
                                      <p:cBhvr>
                                        <p:cTn id="651" dur="1" fill="hold">
                                          <p:stCondLst>
                                            <p:cond delay="0"/>
                                          </p:stCondLst>
                                        </p:cTn>
                                        <p:tgtEl>
                                          <p:spTgt spid="576"/>
                                        </p:tgtEl>
                                        <p:attrNameLst>
                                          <p:attrName>style.visibility</p:attrName>
                                        </p:attrNameLst>
                                      </p:cBhvr>
                                      <p:to>
                                        <p:strVal val="visible"/>
                                      </p:to>
                                    </p:set>
                                    <p:anim calcmode="lin" valueType="num">
                                      <p:cBhvr additive="repl">
                                        <p:cTn id="652" dur="500" fill="hold"/>
                                        <p:tgtEl>
                                          <p:spTgt spid="576"/>
                                        </p:tgtEl>
                                        <p:attrNameLst>
                                          <p:attrName>ppt_w</p:attrName>
                                        </p:attrNameLst>
                                      </p:cBhvr>
                                      <p:tavLst>
                                        <p:tav tm="0">
                                          <p:val>
                                            <p:strVal val="0"/>
                                          </p:val>
                                        </p:tav>
                                        <p:tav tm="100000">
                                          <p:val>
                                            <p:strVal val="#ppt_w"/>
                                          </p:val>
                                        </p:tav>
                                      </p:tavLst>
                                    </p:anim>
                                    <p:anim calcmode="lin" valueType="num">
                                      <p:cBhvr additive="repl">
                                        <p:cTn id="653" dur="500" fill="hold"/>
                                        <p:tgtEl>
                                          <p:spTgt spid="576"/>
                                        </p:tgtEl>
                                        <p:attrNameLst>
                                          <p:attrName>ppt_h</p:attrName>
                                        </p:attrNameLst>
                                      </p:cBhvr>
                                      <p:tavLst>
                                        <p:tav tm="0">
                                          <p:val>
                                            <p:strVal val="0"/>
                                          </p:val>
                                        </p:tav>
                                        <p:tav tm="100000">
                                          <p:val>
                                            <p:strVal val="#ppt_h"/>
                                          </p:val>
                                        </p:tav>
                                      </p:tavLst>
                                    </p:anim>
                                    <p:animEffect filter="fade" transition="in">
                                      <p:cBhvr additive="repl">
                                        <p:cTn id="654" dur="500"/>
                                        <p:tgtEl>
                                          <p:spTgt spid="576"/>
                                        </p:tgtEl>
                                      </p:cBhvr>
                                    </p:animEffect>
                                  </p:childTnLst>
                                </p:cTn>
                              </p:par>
                              <p:par>
                                <p:cTn id="655" nodeType="withEffect" fill="hold" presetClass="entr" presetID="53" presetSubtype="16">
                                  <p:stCondLst>
                                    <p:cond delay="750"/>
                                  </p:stCondLst>
                                  <p:childTnLst>
                                    <p:set>
                                      <p:cBhvr>
                                        <p:cTn id="656" dur="1" fill="hold">
                                          <p:stCondLst>
                                            <p:cond delay="0"/>
                                          </p:stCondLst>
                                        </p:cTn>
                                        <p:tgtEl>
                                          <p:spTgt spid="577"/>
                                        </p:tgtEl>
                                        <p:attrNameLst>
                                          <p:attrName>style.visibility</p:attrName>
                                        </p:attrNameLst>
                                      </p:cBhvr>
                                      <p:to>
                                        <p:strVal val="visible"/>
                                      </p:to>
                                    </p:set>
                                    <p:anim calcmode="lin" valueType="num">
                                      <p:cBhvr additive="repl">
                                        <p:cTn id="657" dur="500" fill="hold"/>
                                        <p:tgtEl>
                                          <p:spTgt spid="577"/>
                                        </p:tgtEl>
                                        <p:attrNameLst>
                                          <p:attrName>ppt_w</p:attrName>
                                        </p:attrNameLst>
                                      </p:cBhvr>
                                      <p:tavLst>
                                        <p:tav tm="0">
                                          <p:val>
                                            <p:strVal val="0"/>
                                          </p:val>
                                        </p:tav>
                                        <p:tav tm="100000">
                                          <p:val>
                                            <p:strVal val="#ppt_w"/>
                                          </p:val>
                                        </p:tav>
                                      </p:tavLst>
                                    </p:anim>
                                    <p:anim calcmode="lin" valueType="num">
                                      <p:cBhvr additive="repl">
                                        <p:cTn id="658" dur="500" fill="hold"/>
                                        <p:tgtEl>
                                          <p:spTgt spid="577"/>
                                        </p:tgtEl>
                                        <p:attrNameLst>
                                          <p:attrName>ppt_h</p:attrName>
                                        </p:attrNameLst>
                                      </p:cBhvr>
                                      <p:tavLst>
                                        <p:tav tm="0">
                                          <p:val>
                                            <p:strVal val="0"/>
                                          </p:val>
                                        </p:tav>
                                        <p:tav tm="100000">
                                          <p:val>
                                            <p:strVal val="#ppt_h"/>
                                          </p:val>
                                        </p:tav>
                                      </p:tavLst>
                                    </p:anim>
                                    <p:animEffect filter="fade" transition="in">
                                      <p:cBhvr additive="repl">
                                        <p:cTn id="659" dur="500"/>
                                        <p:tgtEl>
                                          <p:spTgt spid="5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95" name="PlaceHolder 1"/>
          <p:cNvSpPr>
            <a:spLocks noGrp="1"/>
          </p:cNvSpPr>
          <p:nvPr>
            <p:ph type="title"/>
          </p:nvPr>
        </p:nvSpPr>
        <p:spPr>
          <a:xfrm>
            <a:off x="304560" y="1371240"/>
            <a:ext cx="11582280" cy="2460240"/>
          </a:xfrm>
          <a:prstGeom prst="rect">
            <a:avLst/>
          </a:prstGeom>
          <a:noFill/>
          <a:ln w="0">
            <a:noFill/>
          </a:ln>
        </p:spPr>
        <p:txBody>
          <a:bodyPr lIns="90000" rIns="90000" tIns="46800" bIns="46800" anchor="ctr">
            <a:noAutofit/>
          </a:bodyPr>
          <a:p>
            <a:pPr algn="ctr">
              <a:lnSpc>
                <a:spcPct val="100000"/>
              </a:lnSpc>
              <a:spcBef>
                <a:spcPts val="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1" lang="en-US" sz="3959" spc="-1" strike="noStrike">
                <a:solidFill>
                  <a:srgbClr val="003366"/>
                </a:solidFill>
                <a:latin typeface="Arial"/>
              </a:rPr>
              <a:t>Making PowerPoint Slides</a:t>
            </a:r>
            <a:br/>
            <a:r>
              <a:rPr b="1" lang="en-US" sz="3959" spc="-1" strike="noStrike">
                <a:solidFill>
                  <a:srgbClr val="003366"/>
                </a:solidFill>
                <a:latin typeface="Arial"/>
              </a:rPr>
              <a:t>Test &amp; é$ù !-_.+();@ Umlaut as ä, ö, and ü,</a:t>
            </a:r>
            <a:br/>
            <a:r>
              <a:rPr b="1" lang="en-US" sz="3959" spc="-1" strike="noStrike">
                <a:solidFill>
                  <a:srgbClr val="003366"/>
                </a:solidFill>
                <a:latin typeface="Arial"/>
              </a:rPr>
              <a:t>Even today, if somebody does not have Umlaut vowel keys on their keyboard, it is still acceptable to write ä as ‘ae’, ö as ‘oe’, and ü as ‘ue’; for example, ‘für’ could be ‘fuer’, but you can already see how that is less clear.</a:t>
            </a:r>
            <a:endParaRPr b="0" lang="en-US" sz="3959" spc="-1" strike="noStrike">
              <a:latin typeface="Arial"/>
            </a:endParaRPr>
          </a:p>
        </p:txBody>
      </p:sp>
      <p:sp>
        <p:nvSpPr>
          <p:cNvPr id="596" name="PlaceHolder 2"/>
          <p:cNvSpPr>
            <a:spLocks noGrp="1"/>
          </p:cNvSpPr>
          <p:nvPr>
            <p:ph type="subTitle"/>
          </p:nvPr>
        </p:nvSpPr>
        <p:spPr>
          <a:xfrm>
            <a:off x="304560" y="4800600"/>
            <a:ext cx="4876560" cy="1821960"/>
          </a:xfrm>
          <a:prstGeom prst="rect">
            <a:avLst/>
          </a:prstGeom>
          <a:noFill/>
          <a:ln w="0">
            <a:noFill/>
          </a:ln>
        </p:spPr>
        <p:txBody>
          <a:bodyPr lIns="90000" rIns="90000" tIns="46800" bIns="46800" anchor="b">
            <a:noAutofit/>
          </a:bodyPr>
          <a:p>
            <a:pPr>
              <a:lnSpc>
                <a:spcPct val="100000"/>
              </a:lnSpc>
              <a:spcBef>
                <a:spcPts val="711"/>
              </a:spcBef>
              <a:spcAft>
                <a:spcPts val="11"/>
              </a:spcAft>
              <a:buNone/>
              <a:tabLst>
                <a:tab algn="l" pos="0"/>
                <a:tab algn="l" pos="914400"/>
                <a:tab algn="l" pos="1828800"/>
                <a:tab algn="l" pos="2743200"/>
                <a:tab algn="l" pos="3657600"/>
                <a:tab algn="l" pos="4572000"/>
                <a:tab algn="l" pos="5486400"/>
                <a:tab algn="l" pos="6400800"/>
                <a:tab algn="l" pos="7315200"/>
                <a:tab algn="l" pos="8229600"/>
                <a:tab algn="l" pos="9144000"/>
                <a:tab algn="l" pos="10058400"/>
                <a:tab algn="l" pos="10515600"/>
              </a:tabLst>
            </a:pPr>
            <a:r>
              <a:rPr b="0" lang="en-US" sz="2800" spc="-1" strike="noStrike">
                <a:solidFill>
                  <a:srgbClr val="009c98"/>
                </a:solidFill>
                <a:latin typeface="Arial"/>
              </a:rPr>
              <a:t>Avoiding the Pitfalls of Bad Slides</a:t>
            </a:r>
            <a:endParaRPr b="0" lang="en-US" sz="28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64</TotalTime>
  <Application>LibreOffice/7.2.6.2$Windows_X86_64 LibreOffice_project/b0ec3a565991f7569a5a7f5d24fed7f52653d754</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2020-09-29T11:03:18Z</dcterms:created>
  <dc:creator>Mr. Zaman</dc:creator>
  <dc:description/>
  <dc:language>en-US</dc:language>
  <cp:lastModifiedBy/>
  <dcterms:modified xsi:type="dcterms:W3CDTF">2022-03-25T10:58:42Z</dcterms:modified>
  <cp:revision>9</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r8>8</vt:r8>
  </property>
</Properties>
</file>